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65" r:id="rId3"/>
    <p:sldId id="275" r:id="rId4"/>
    <p:sldId id="276" r:id="rId5"/>
    <p:sldId id="277" r:id="rId6"/>
    <p:sldId id="279" r:id="rId7"/>
    <p:sldId id="269" r:id="rId8"/>
    <p:sldId id="272" r:id="rId9"/>
    <p:sldId id="282" r:id="rId10"/>
    <p:sldId id="278" r:id="rId11"/>
    <p:sldId id="281" r:id="rId12"/>
    <p:sldId id="283" r:id="rId13"/>
    <p:sldId id="273" r:id="rId14"/>
    <p:sldId id="274" r:id="rId15"/>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8"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howGuides="1">
      <p:cViewPr varScale="1">
        <p:scale>
          <a:sx n="73" d="100"/>
          <a:sy n="73" d="100"/>
        </p:scale>
        <p:origin x="594" y="72"/>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4CE221E-83ED-4F6C-BA5F-3F9E6FDB6953}" type="datetimeFigureOut">
              <a:rPr lang="en-US"/>
              <a:t>7/25/2017</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4CBEF8-5CDE-472B-839B-B8BB0C881006}" type="slidenum">
              <a:rPr/>
              <a:t>‹#›</a:t>
            </a:fld>
            <a:endParaRPr/>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853E5F-CE67-483C-A264-F17AC70E9CA2}" type="datetimeFigureOut">
              <a:rPr lang="en-US"/>
              <a:t>7/25/2017</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B98AFB-CB0D-4DFE-87B9-B4B0D0DE73CD}" type="slidenum">
              <a:rPr/>
              <a:t>‹#›</a:t>
            </a:fld>
            <a:endParaRPr/>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B98AFB-CB0D-4DFE-87B9-B4B0D0DE73CD}" type="slidenum">
              <a:rPr lang="en-US"/>
              <a:t>1</a:t>
            </a:fld>
            <a:endParaRPr lang="en-US"/>
          </a:p>
        </p:txBody>
      </p:sp>
    </p:spTree>
    <p:extLst>
      <p:ext uri="{BB962C8B-B14F-4D97-AF65-F5344CB8AC3E}">
        <p14:creationId xmlns:p14="http://schemas.microsoft.com/office/powerpoint/2010/main" val="28337410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5029200" cy="2514601"/>
          </a:xfrm>
        </p:spPr>
        <p:txBody>
          <a:bodyPr>
            <a:normAutofit/>
          </a:bodyPr>
          <a:lstStyle>
            <a:lvl1pPr>
              <a:defRPr sz="5400"/>
            </a:lvl1pPr>
          </a:lstStyle>
          <a:p>
            <a:r>
              <a:rPr/>
              <a:t>Click to edit Master title style</a:t>
            </a:r>
          </a:p>
        </p:txBody>
      </p:sp>
      <p:sp>
        <p:nvSpPr>
          <p:cNvPr id="3" name="Subtitle 2"/>
          <p:cNvSpPr>
            <a:spLocks noGrp="1"/>
          </p:cNvSpPr>
          <p:nvPr>
            <p:ph type="subTitle" idx="1"/>
          </p:nvPr>
        </p:nvSpPr>
        <p:spPr>
          <a:xfrm>
            <a:off x="1065212" y="3403600"/>
            <a:ext cx="5029201" cy="1397000"/>
          </a:xfrm>
        </p:spPr>
        <p:txBody>
          <a:bodyPr>
            <a:normAutofit/>
          </a:bodyPr>
          <a:lstStyle>
            <a:lvl1pPr marL="0" indent="0" algn="l">
              <a:spcBef>
                <a:spcPts val="600"/>
              </a:spcBef>
              <a:buNone/>
              <a:defRPr sz="24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a:t>Click to edit Master subtitle style</a:t>
            </a:r>
          </a:p>
        </p:txBody>
      </p:sp>
      <p:sp>
        <p:nvSpPr>
          <p:cNvPr id="4" name="Date Placeholder 3"/>
          <p:cNvSpPr>
            <a:spLocks noGrp="1"/>
          </p:cNvSpPr>
          <p:nvPr>
            <p:ph type="dt" sz="half" idx="10"/>
          </p:nvPr>
        </p:nvSpPr>
        <p:spPr/>
        <p:txBody>
          <a:bodyPr/>
          <a:lstStyle/>
          <a:p>
            <a:fld id="{3E0FA9E5-6744-4841-888F-9E7CC0C2B7EC}" type="datetimeFigureOut">
              <a:rPr lang="en-US"/>
              <a:t>7/25/2017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66475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idx="1"/>
          </p:nvPr>
        </p:nvSpPr>
        <p:spPr/>
        <p:txBody>
          <a:body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3E0FA9E5-6744-4841-888F-9E7CC0C2B7EC}" type="datetimeFigureOut">
              <a:rPr lang="en-US"/>
              <a:t>7/25/2017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42915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4" y="533400"/>
            <a:ext cx="8686800" cy="2286000"/>
          </a:xfrm>
        </p:spPr>
        <p:txBody>
          <a:bodyPr anchor="b">
            <a:normAutofit/>
          </a:bodyPr>
          <a:lstStyle>
            <a:lvl1pPr algn="l">
              <a:defRPr sz="5400" b="1" cap="none" baseline="0"/>
            </a:lvl1pPr>
          </a:lstStyle>
          <a:p>
            <a:r>
              <a:rPr/>
              <a:t>Click to edit Master title style</a:t>
            </a:r>
          </a:p>
        </p:txBody>
      </p:sp>
      <p:sp>
        <p:nvSpPr>
          <p:cNvPr id="3" name="Text Placeholder 2"/>
          <p:cNvSpPr>
            <a:spLocks noGrp="1"/>
          </p:cNvSpPr>
          <p:nvPr>
            <p:ph type="body" idx="1"/>
          </p:nvPr>
        </p:nvSpPr>
        <p:spPr>
          <a:xfrm>
            <a:off x="1065214" y="3124200"/>
            <a:ext cx="8686800"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a:t>Click to edit Master text styles</a:t>
            </a:r>
          </a:p>
        </p:txBody>
      </p:sp>
      <p:sp>
        <p:nvSpPr>
          <p:cNvPr id="4" name="Date Placeholder 3"/>
          <p:cNvSpPr>
            <a:spLocks noGrp="1"/>
          </p:cNvSpPr>
          <p:nvPr>
            <p:ph type="dt" sz="half" idx="10"/>
          </p:nvPr>
        </p:nvSpPr>
        <p:spPr/>
        <p:txBody>
          <a:bodyPr/>
          <a:lstStyle/>
          <a:p>
            <a:fld id="{3E0FA9E5-6744-4841-888F-9E7CC0C2B7EC}" type="datetimeFigureOut">
              <a:rPr lang="en-US"/>
              <a:t>7/25/2017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370133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sz="half" idx="1"/>
          </p:nvPr>
        </p:nvSpPr>
        <p:spPr>
          <a:xfrm>
            <a:off x="1065212"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Content Placeholder 3"/>
          <p:cNvSpPr>
            <a:spLocks noGrp="1"/>
          </p:cNvSpPr>
          <p:nvPr>
            <p:ph sz="half" idx="2"/>
          </p:nvPr>
        </p:nvSpPr>
        <p:spPr>
          <a:xfrm>
            <a:off x="5464598"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Date Placeholder 4"/>
          <p:cNvSpPr>
            <a:spLocks noGrp="1"/>
          </p:cNvSpPr>
          <p:nvPr>
            <p:ph type="dt" sz="half" idx="10"/>
          </p:nvPr>
        </p:nvSpPr>
        <p:spPr/>
        <p:txBody>
          <a:bodyPr/>
          <a:lstStyle/>
          <a:p>
            <a:fld id="{3E0FA9E5-6744-4841-888F-9E7CC0C2B7EC}" type="datetimeFigureOut">
              <a:rPr lang="en-US"/>
              <a:t>7/25/2017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3413709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a:t>Click to edit Master title style</a:t>
            </a:r>
          </a:p>
        </p:txBody>
      </p:sp>
      <p:sp>
        <p:nvSpPr>
          <p:cNvPr id="3" name="Text Placeholder 2"/>
          <p:cNvSpPr>
            <a:spLocks noGrp="1"/>
          </p:cNvSpPr>
          <p:nvPr>
            <p:ph type="body" idx="1"/>
          </p:nvPr>
        </p:nvSpPr>
        <p:spPr>
          <a:xfrm>
            <a:off x="106521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edit Master text styles</a:t>
            </a:r>
          </a:p>
        </p:txBody>
      </p:sp>
      <p:sp>
        <p:nvSpPr>
          <p:cNvPr id="4" name="Content Placeholder 3"/>
          <p:cNvSpPr>
            <a:spLocks noGrp="1"/>
          </p:cNvSpPr>
          <p:nvPr>
            <p:ph sz="half" idx="2"/>
          </p:nvPr>
        </p:nvSpPr>
        <p:spPr>
          <a:xfrm>
            <a:off x="106521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Text Placeholder 4"/>
          <p:cNvSpPr>
            <a:spLocks noGrp="1"/>
          </p:cNvSpPr>
          <p:nvPr>
            <p:ph type="body" sz="quarter" idx="3"/>
          </p:nvPr>
        </p:nvSpPr>
        <p:spPr>
          <a:xfrm>
            <a:off x="550005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edit Master text styles</a:t>
            </a:r>
          </a:p>
        </p:txBody>
      </p:sp>
      <p:sp>
        <p:nvSpPr>
          <p:cNvPr id="6" name="Content Placeholder 5"/>
          <p:cNvSpPr>
            <a:spLocks noGrp="1"/>
          </p:cNvSpPr>
          <p:nvPr>
            <p:ph sz="quarter" idx="4"/>
          </p:nvPr>
        </p:nvSpPr>
        <p:spPr>
          <a:xfrm>
            <a:off x="550005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7" name="Date Placeholder 6"/>
          <p:cNvSpPr>
            <a:spLocks noGrp="1"/>
          </p:cNvSpPr>
          <p:nvPr>
            <p:ph type="dt" sz="half" idx="10"/>
          </p:nvPr>
        </p:nvSpPr>
        <p:spPr/>
        <p:txBody>
          <a:bodyPr/>
          <a:lstStyle/>
          <a:p>
            <a:fld id="{3E0FA9E5-6744-4841-888F-9E7CC0C2B7EC}" type="datetimeFigureOut">
              <a:rPr lang="en-US"/>
              <a:t>7/25/2017</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000784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Date Placeholder 2"/>
          <p:cNvSpPr>
            <a:spLocks noGrp="1"/>
          </p:cNvSpPr>
          <p:nvPr>
            <p:ph type="dt" sz="half" idx="10"/>
          </p:nvPr>
        </p:nvSpPr>
        <p:spPr/>
        <p:txBody>
          <a:bodyPr/>
          <a:lstStyle/>
          <a:p>
            <a:fld id="{3E0FA9E5-6744-4841-888F-9E7CC0C2B7EC}" type="datetimeFigureOut">
              <a:rPr lang="en-US"/>
              <a:t>7/25/2017</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90715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0FA9E5-6744-4841-888F-9E7CC0C2B7EC}" type="datetimeFigureOut">
              <a:rPr lang="en-US"/>
              <a:t>7/25/2017</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441531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rmAutofit/>
          </a:bodyPr>
          <a:lstStyle>
            <a:lvl1pPr algn="l">
              <a:defRPr sz="3600" b="1"/>
            </a:lvl1pPr>
          </a:lstStyle>
          <a:p>
            <a:r>
              <a:rPr/>
              <a:t>Click to edit Master title style</a:t>
            </a:r>
          </a:p>
        </p:txBody>
      </p:sp>
      <p:sp>
        <p:nvSpPr>
          <p:cNvPr id="3" name="Content Placeholder 2"/>
          <p:cNvSpPr>
            <a:spLocks noGrp="1"/>
          </p:cNvSpPr>
          <p:nvPr>
            <p:ph idx="1"/>
          </p:nvPr>
        </p:nvSpPr>
        <p:spPr>
          <a:xfrm>
            <a:off x="5865813" y="533400"/>
            <a:ext cx="586740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a:t>Click to edit Master text styles</a:t>
            </a:r>
          </a:p>
        </p:txBody>
      </p:sp>
      <p:sp>
        <p:nvSpPr>
          <p:cNvPr id="5" name="Date Placeholder 4"/>
          <p:cNvSpPr>
            <a:spLocks noGrp="1"/>
          </p:cNvSpPr>
          <p:nvPr>
            <p:ph type="dt" sz="half" idx="10"/>
          </p:nvPr>
        </p:nvSpPr>
        <p:spPr/>
        <p:txBody>
          <a:bodyPr/>
          <a:lstStyle/>
          <a:p>
            <a:fld id="{3E0FA9E5-6744-4841-888F-9E7CC0C2B7EC}" type="datetimeFigureOut">
              <a:rPr lang="en-US"/>
              <a:t>7/25/2017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10171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Autofit/>
          </a:bodyPr>
          <a:lstStyle>
            <a:lvl1pPr algn="l">
              <a:defRPr sz="3600" b="1"/>
            </a:lvl1pPr>
          </a:lstStyle>
          <a:p>
            <a:r>
              <a:rPr/>
              <a:t>Click to edit Master title style</a:t>
            </a:r>
          </a:p>
        </p:txBody>
      </p:sp>
      <p:sp>
        <p:nvSpPr>
          <p:cNvPr id="3" name="Picture Placeholder 2"/>
          <p:cNvSpPr>
            <a:spLocks noGrp="1"/>
          </p:cNvSpPr>
          <p:nvPr>
            <p:ph type="pic" idx="1"/>
          </p:nvPr>
        </p:nvSpPr>
        <p:spPr>
          <a:xfrm>
            <a:off x="5865812" y="533400"/>
            <a:ext cx="5780173"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a:t>Click to edit Master text styles</a:t>
            </a:r>
          </a:p>
        </p:txBody>
      </p:sp>
    </p:spTree>
    <p:extLst>
      <p:ext uri="{BB962C8B-B14F-4D97-AF65-F5344CB8AC3E}">
        <p14:creationId xmlns:p14="http://schemas.microsoft.com/office/powerpoint/2010/main" val="141960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Vertical Text Placeholder 2"/>
          <p:cNvSpPr>
            <a:spLocks noGrp="1"/>
          </p:cNvSpPr>
          <p:nvPr>
            <p:ph type="body" orient="vert" idx="1"/>
          </p:nvPr>
        </p:nvSpPr>
        <p:spPr/>
        <p:txBody>
          <a:bodyPr vert="eaVert"/>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3E0FA9E5-6744-4841-888F-9E7CC0C2B7EC}" type="datetimeFigureOut">
              <a:rPr lang="en-US"/>
              <a:t>7/25/2017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668093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1412" y="533400"/>
            <a:ext cx="2362201" cy="5486400"/>
          </a:xfrm>
        </p:spPr>
        <p:txBody>
          <a:bodyPr vert="eaVert"/>
          <a:lstStyle/>
          <a:p>
            <a:r>
              <a:rPr/>
              <a:t>Click to edit Master title style</a:t>
            </a:r>
          </a:p>
        </p:txBody>
      </p:sp>
      <p:sp>
        <p:nvSpPr>
          <p:cNvPr id="3" name="Vertical Text Placeholder 2"/>
          <p:cNvSpPr>
            <a:spLocks noGrp="1"/>
          </p:cNvSpPr>
          <p:nvPr>
            <p:ph type="body" orient="vert" idx="1"/>
          </p:nvPr>
        </p:nvSpPr>
        <p:spPr>
          <a:xfrm>
            <a:off x="1065213" y="533400"/>
            <a:ext cx="7467599" cy="5486400"/>
          </a:xfrm>
        </p:spPr>
        <p:txBody>
          <a:bodyPr vert="eaVert"/>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3E0FA9E5-6744-4841-888F-9E7CC0C2B7EC}" type="datetimeFigureOut">
              <a:rPr lang="en-US"/>
              <a:t>7/25/2017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18824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533400"/>
            <a:ext cx="8686801" cy="1066800"/>
          </a:xfrm>
          <a:prstGeom prst="rect">
            <a:avLst/>
          </a:prstGeom>
        </p:spPr>
        <p:txBody>
          <a:bodyPr vert="horz" lIns="91440" tIns="45720" rIns="91440" bIns="45720" rtlCol="0" anchor="b">
            <a:normAutofit/>
          </a:bodyPr>
          <a:lstStyle/>
          <a:p>
            <a:r>
              <a:rPr/>
              <a:t>Click to edit Master title style</a:t>
            </a:r>
          </a:p>
        </p:txBody>
      </p:sp>
      <p:sp>
        <p:nvSpPr>
          <p:cNvPr id="3" name="Text Placeholder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a:r>
              <a:rPr dirty="0"/>
              <a:t>Click to edit Master text styles</a:t>
            </a:r>
          </a:p>
          <a:p>
            <a:pPr lvl="1"/>
            <a:r>
              <a:rPr dirty="0"/>
              <a:t>Second level</a:t>
            </a:r>
          </a:p>
          <a:p>
            <a:pPr lvl="2"/>
            <a:r>
              <a:rPr dirty="0"/>
              <a:t>Third level</a:t>
            </a:r>
          </a:p>
          <a:p>
            <a:pPr lvl="3"/>
            <a:r>
              <a:rPr dirty="0"/>
              <a:t>Fourth level</a:t>
            </a:r>
          </a:p>
          <a:p>
            <a:pPr lvl="4"/>
            <a:r>
              <a:rPr dirty="0"/>
              <a:t>Fifth </a:t>
            </a:r>
            <a:r>
              <a:rPr dirty="0" smtClean="0"/>
              <a:t>level</a:t>
            </a:r>
            <a:endParaRPr dirty="0"/>
          </a:p>
        </p:txBody>
      </p:sp>
      <p:sp>
        <p:nvSpPr>
          <p:cNvPr id="4" name="Date Placeholder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3E0FA9E5-6744-4841-888F-9E7CC0C2B7EC}" type="datetimeFigureOut">
              <a:rPr lang="en-US"/>
              <a:pPr/>
              <a:t>7/25/2017</a:t>
            </a:fld>
            <a:endParaRPr/>
          </a:p>
        </p:txBody>
      </p:sp>
      <p:sp>
        <p:nvSpPr>
          <p:cNvPr id="5" name="Footer Placeholder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a:p>
        </p:txBody>
      </p:sp>
      <p:sp>
        <p:nvSpPr>
          <p:cNvPr id="6" name="Slide Number Placeholder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AAEAE4A8-A6E5-453E-B946-FB774B73F48C}" type="slidenum">
              <a:rPr/>
              <a:pPr/>
              <a:t>‹#›</a:t>
            </a:fld>
            <a:endParaRPr/>
          </a:p>
        </p:txBody>
      </p:sp>
    </p:spTree>
    <p:extLst>
      <p:ext uri="{BB962C8B-B14F-4D97-AF65-F5344CB8AC3E}">
        <p14:creationId xmlns:p14="http://schemas.microsoft.com/office/powerpoint/2010/main" val="1597054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lumMod val="65000"/>
              <a:lumOff val="35000"/>
            </a:schemeClr>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lumMod val="65000"/>
              <a:lumOff val="35000"/>
            </a:schemeClr>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lumMod val="65000"/>
              <a:lumOff val="35000"/>
            </a:schemeClr>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shahab.yamin@bluecloudnetworks.net"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6" Type="http://schemas.openxmlformats.org/officeDocument/2006/relationships/tags" Target="../tags/tag26.xml"/><Relationship Id="rId21" Type="http://schemas.openxmlformats.org/officeDocument/2006/relationships/tags" Target="../tags/tag21.xml"/><Relationship Id="rId42" Type="http://schemas.openxmlformats.org/officeDocument/2006/relationships/tags" Target="../tags/tag42.xml"/><Relationship Id="rId47" Type="http://schemas.openxmlformats.org/officeDocument/2006/relationships/tags" Target="../tags/tag47.xml"/><Relationship Id="rId63" Type="http://schemas.openxmlformats.org/officeDocument/2006/relationships/tags" Target="../tags/tag63.xml"/><Relationship Id="rId68" Type="http://schemas.openxmlformats.org/officeDocument/2006/relationships/tags" Target="../tags/tag68.xml"/><Relationship Id="rId84" Type="http://schemas.openxmlformats.org/officeDocument/2006/relationships/tags" Target="../tags/tag84.xml"/><Relationship Id="rId89" Type="http://schemas.openxmlformats.org/officeDocument/2006/relationships/tags" Target="../tags/tag89.xml"/><Relationship Id="rId16" Type="http://schemas.openxmlformats.org/officeDocument/2006/relationships/tags" Target="../tags/tag16.xml"/><Relationship Id="rId11" Type="http://schemas.openxmlformats.org/officeDocument/2006/relationships/tags" Target="../tags/tag11.xml"/><Relationship Id="rId32" Type="http://schemas.openxmlformats.org/officeDocument/2006/relationships/tags" Target="../tags/tag32.xml"/><Relationship Id="rId37" Type="http://schemas.openxmlformats.org/officeDocument/2006/relationships/tags" Target="../tags/tag37.xml"/><Relationship Id="rId53" Type="http://schemas.openxmlformats.org/officeDocument/2006/relationships/tags" Target="../tags/tag53.xml"/><Relationship Id="rId58" Type="http://schemas.openxmlformats.org/officeDocument/2006/relationships/tags" Target="../tags/tag58.xml"/><Relationship Id="rId74" Type="http://schemas.openxmlformats.org/officeDocument/2006/relationships/tags" Target="../tags/tag74.xml"/><Relationship Id="rId79" Type="http://schemas.openxmlformats.org/officeDocument/2006/relationships/tags" Target="../tags/tag79.xml"/><Relationship Id="rId5" Type="http://schemas.openxmlformats.org/officeDocument/2006/relationships/tags" Target="../tags/tag5.xml"/><Relationship Id="rId90" Type="http://schemas.openxmlformats.org/officeDocument/2006/relationships/tags" Target="../tags/tag90.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tags" Target="../tags/tag35.xml"/><Relationship Id="rId43" Type="http://schemas.openxmlformats.org/officeDocument/2006/relationships/tags" Target="../tags/tag43.xml"/><Relationship Id="rId48" Type="http://schemas.openxmlformats.org/officeDocument/2006/relationships/tags" Target="../tags/tag48.xml"/><Relationship Id="rId56" Type="http://schemas.openxmlformats.org/officeDocument/2006/relationships/tags" Target="../tags/tag56.xml"/><Relationship Id="rId64" Type="http://schemas.openxmlformats.org/officeDocument/2006/relationships/tags" Target="../tags/tag64.xml"/><Relationship Id="rId69" Type="http://schemas.openxmlformats.org/officeDocument/2006/relationships/tags" Target="../tags/tag69.xml"/><Relationship Id="rId77" Type="http://schemas.openxmlformats.org/officeDocument/2006/relationships/tags" Target="../tags/tag77.xml"/><Relationship Id="rId8" Type="http://schemas.openxmlformats.org/officeDocument/2006/relationships/tags" Target="../tags/tag8.xml"/><Relationship Id="rId51" Type="http://schemas.openxmlformats.org/officeDocument/2006/relationships/tags" Target="../tags/tag51.xml"/><Relationship Id="rId72" Type="http://schemas.openxmlformats.org/officeDocument/2006/relationships/tags" Target="../tags/tag72.xml"/><Relationship Id="rId80" Type="http://schemas.openxmlformats.org/officeDocument/2006/relationships/tags" Target="../tags/tag80.xml"/><Relationship Id="rId85" Type="http://schemas.openxmlformats.org/officeDocument/2006/relationships/tags" Target="../tags/tag85.xml"/><Relationship Id="rId3" Type="http://schemas.openxmlformats.org/officeDocument/2006/relationships/tags" Target="../tags/tag3.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tags" Target="../tags/tag33.xml"/><Relationship Id="rId38" Type="http://schemas.openxmlformats.org/officeDocument/2006/relationships/tags" Target="../tags/tag38.xml"/><Relationship Id="rId46" Type="http://schemas.openxmlformats.org/officeDocument/2006/relationships/tags" Target="../tags/tag46.xml"/><Relationship Id="rId59" Type="http://schemas.openxmlformats.org/officeDocument/2006/relationships/tags" Target="../tags/tag59.xml"/><Relationship Id="rId67" Type="http://schemas.openxmlformats.org/officeDocument/2006/relationships/tags" Target="../tags/tag67.xml"/><Relationship Id="rId20" Type="http://schemas.openxmlformats.org/officeDocument/2006/relationships/tags" Target="../tags/tag20.xml"/><Relationship Id="rId41" Type="http://schemas.openxmlformats.org/officeDocument/2006/relationships/tags" Target="../tags/tag41.xml"/><Relationship Id="rId54" Type="http://schemas.openxmlformats.org/officeDocument/2006/relationships/tags" Target="../tags/tag54.xml"/><Relationship Id="rId62" Type="http://schemas.openxmlformats.org/officeDocument/2006/relationships/tags" Target="../tags/tag62.xml"/><Relationship Id="rId70" Type="http://schemas.openxmlformats.org/officeDocument/2006/relationships/tags" Target="../tags/tag70.xml"/><Relationship Id="rId75" Type="http://schemas.openxmlformats.org/officeDocument/2006/relationships/tags" Target="../tags/tag75.xml"/><Relationship Id="rId83" Type="http://schemas.openxmlformats.org/officeDocument/2006/relationships/tags" Target="../tags/tag83.xml"/><Relationship Id="rId88" Type="http://schemas.openxmlformats.org/officeDocument/2006/relationships/tags" Target="../tags/tag88.xml"/><Relationship Id="rId91"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tags" Target="../tags/tag6.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tags" Target="../tags/tag36.xml"/><Relationship Id="rId49" Type="http://schemas.openxmlformats.org/officeDocument/2006/relationships/tags" Target="../tags/tag49.xml"/><Relationship Id="rId57" Type="http://schemas.openxmlformats.org/officeDocument/2006/relationships/tags" Target="../tags/tag57.xml"/><Relationship Id="rId10" Type="http://schemas.openxmlformats.org/officeDocument/2006/relationships/tags" Target="../tags/tag10.xml"/><Relationship Id="rId31" Type="http://schemas.openxmlformats.org/officeDocument/2006/relationships/tags" Target="../tags/tag31.xml"/><Relationship Id="rId44" Type="http://schemas.openxmlformats.org/officeDocument/2006/relationships/tags" Target="../tags/tag44.xml"/><Relationship Id="rId52" Type="http://schemas.openxmlformats.org/officeDocument/2006/relationships/tags" Target="../tags/tag52.xml"/><Relationship Id="rId60" Type="http://schemas.openxmlformats.org/officeDocument/2006/relationships/tags" Target="../tags/tag60.xml"/><Relationship Id="rId65" Type="http://schemas.openxmlformats.org/officeDocument/2006/relationships/tags" Target="../tags/tag65.xml"/><Relationship Id="rId73" Type="http://schemas.openxmlformats.org/officeDocument/2006/relationships/tags" Target="../tags/tag73.xml"/><Relationship Id="rId78" Type="http://schemas.openxmlformats.org/officeDocument/2006/relationships/tags" Target="../tags/tag78.xml"/><Relationship Id="rId81" Type="http://schemas.openxmlformats.org/officeDocument/2006/relationships/tags" Target="../tags/tag81.xml"/><Relationship Id="rId86" Type="http://schemas.openxmlformats.org/officeDocument/2006/relationships/tags" Target="../tags/tag86.xml"/><Relationship Id="rId4" Type="http://schemas.openxmlformats.org/officeDocument/2006/relationships/tags" Target="../tags/tag4.xml"/><Relationship Id="rId9" Type="http://schemas.openxmlformats.org/officeDocument/2006/relationships/tags" Target="../tags/tag9.xml"/><Relationship Id="rId13" Type="http://schemas.openxmlformats.org/officeDocument/2006/relationships/tags" Target="../tags/tag13.xml"/><Relationship Id="rId18" Type="http://schemas.openxmlformats.org/officeDocument/2006/relationships/tags" Target="../tags/tag18.xml"/><Relationship Id="rId39" Type="http://schemas.openxmlformats.org/officeDocument/2006/relationships/tags" Target="../tags/tag39.xml"/><Relationship Id="rId34" Type="http://schemas.openxmlformats.org/officeDocument/2006/relationships/tags" Target="../tags/tag34.xml"/><Relationship Id="rId50" Type="http://schemas.openxmlformats.org/officeDocument/2006/relationships/tags" Target="../tags/tag50.xml"/><Relationship Id="rId55" Type="http://schemas.openxmlformats.org/officeDocument/2006/relationships/tags" Target="../tags/tag55.xml"/><Relationship Id="rId76" Type="http://schemas.openxmlformats.org/officeDocument/2006/relationships/tags" Target="../tags/tag76.xml"/><Relationship Id="rId7" Type="http://schemas.openxmlformats.org/officeDocument/2006/relationships/tags" Target="../tags/tag7.xml"/><Relationship Id="rId71" Type="http://schemas.openxmlformats.org/officeDocument/2006/relationships/tags" Target="../tags/tag71.xml"/><Relationship Id="rId2" Type="http://schemas.openxmlformats.org/officeDocument/2006/relationships/tags" Target="../tags/tag2.xml"/><Relationship Id="rId29" Type="http://schemas.openxmlformats.org/officeDocument/2006/relationships/tags" Target="../tags/tag29.xml"/><Relationship Id="rId24" Type="http://schemas.openxmlformats.org/officeDocument/2006/relationships/tags" Target="../tags/tag24.xml"/><Relationship Id="rId40" Type="http://schemas.openxmlformats.org/officeDocument/2006/relationships/tags" Target="../tags/tag40.xml"/><Relationship Id="rId45" Type="http://schemas.openxmlformats.org/officeDocument/2006/relationships/tags" Target="../tags/tag45.xml"/><Relationship Id="rId66" Type="http://schemas.openxmlformats.org/officeDocument/2006/relationships/tags" Target="../tags/tag66.xml"/><Relationship Id="rId87" Type="http://schemas.openxmlformats.org/officeDocument/2006/relationships/tags" Target="../tags/tag87.xml"/><Relationship Id="rId61" Type="http://schemas.openxmlformats.org/officeDocument/2006/relationships/tags" Target="../tags/tag61.xml"/><Relationship Id="rId82" Type="http://schemas.openxmlformats.org/officeDocument/2006/relationships/tags" Target="../tags/tag82.xml"/><Relationship Id="rId19" Type="http://schemas.openxmlformats.org/officeDocument/2006/relationships/tags" Target="../tags/tag19.xml"/></Relationships>
</file>

<file path=ppt/slides/_rels/slide12.xml.rels><?xml version="1.0" encoding="UTF-8" standalone="yes"?>
<Relationships xmlns="http://schemas.openxmlformats.org/package/2006/relationships"><Relationship Id="rId26" Type="http://schemas.openxmlformats.org/officeDocument/2006/relationships/tags" Target="../tags/tag116.xml"/><Relationship Id="rId21" Type="http://schemas.openxmlformats.org/officeDocument/2006/relationships/tags" Target="../tags/tag111.xml"/><Relationship Id="rId42" Type="http://schemas.openxmlformats.org/officeDocument/2006/relationships/tags" Target="../tags/tag132.xml"/><Relationship Id="rId47" Type="http://schemas.openxmlformats.org/officeDocument/2006/relationships/tags" Target="../tags/tag137.xml"/><Relationship Id="rId63" Type="http://schemas.openxmlformats.org/officeDocument/2006/relationships/tags" Target="../tags/tag153.xml"/><Relationship Id="rId68" Type="http://schemas.openxmlformats.org/officeDocument/2006/relationships/tags" Target="../tags/tag158.xml"/><Relationship Id="rId84" Type="http://schemas.openxmlformats.org/officeDocument/2006/relationships/tags" Target="../tags/tag174.xml"/><Relationship Id="rId89" Type="http://schemas.openxmlformats.org/officeDocument/2006/relationships/tags" Target="../tags/tag179.xml"/><Relationship Id="rId16" Type="http://schemas.openxmlformats.org/officeDocument/2006/relationships/tags" Target="../tags/tag106.xml"/><Relationship Id="rId11" Type="http://schemas.openxmlformats.org/officeDocument/2006/relationships/tags" Target="../tags/tag101.xml"/><Relationship Id="rId32" Type="http://schemas.openxmlformats.org/officeDocument/2006/relationships/tags" Target="../tags/tag122.xml"/><Relationship Id="rId37" Type="http://schemas.openxmlformats.org/officeDocument/2006/relationships/tags" Target="../tags/tag127.xml"/><Relationship Id="rId53" Type="http://schemas.openxmlformats.org/officeDocument/2006/relationships/tags" Target="../tags/tag143.xml"/><Relationship Id="rId58" Type="http://schemas.openxmlformats.org/officeDocument/2006/relationships/tags" Target="../tags/tag148.xml"/><Relationship Id="rId74" Type="http://schemas.openxmlformats.org/officeDocument/2006/relationships/tags" Target="../tags/tag164.xml"/><Relationship Id="rId79" Type="http://schemas.openxmlformats.org/officeDocument/2006/relationships/tags" Target="../tags/tag169.xml"/><Relationship Id="rId102" Type="http://schemas.openxmlformats.org/officeDocument/2006/relationships/slideLayout" Target="../slideLayouts/slideLayout7.xml"/><Relationship Id="rId5" Type="http://schemas.openxmlformats.org/officeDocument/2006/relationships/tags" Target="../tags/tag95.xml"/><Relationship Id="rId90" Type="http://schemas.openxmlformats.org/officeDocument/2006/relationships/tags" Target="../tags/tag180.xml"/><Relationship Id="rId95" Type="http://schemas.openxmlformats.org/officeDocument/2006/relationships/tags" Target="../tags/tag185.xml"/><Relationship Id="rId22" Type="http://schemas.openxmlformats.org/officeDocument/2006/relationships/tags" Target="../tags/tag112.xml"/><Relationship Id="rId27" Type="http://schemas.openxmlformats.org/officeDocument/2006/relationships/tags" Target="../tags/tag117.xml"/><Relationship Id="rId43" Type="http://schemas.openxmlformats.org/officeDocument/2006/relationships/tags" Target="../tags/tag133.xml"/><Relationship Id="rId48" Type="http://schemas.openxmlformats.org/officeDocument/2006/relationships/tags" Target="../tags/tag138.xml"/><Relationship Id="rId64" Type="http://schemas.openxmlformats.org/officeDocument/2006/relationships/tags" Target="../tags/tag154.xml"/><Relationship Id="rId69" Type="http://schemas.openxmlformats.org/officeDocument/2006/relationships/tags" Target="../tags/tag159.xml"/><Relationship Id="rId80" Type="http://schemas.openxmlformats.org/officeDocument/2006/relationships/tags" Target="../tags/tag170.xml"/><Relationship Id="rId85" Type="http://schemas.openxmlformats.org/officeDocument/2006/relationships/tags" Target="../tags/tag175.xml"/><Relationship Id="rId12" Type="http://schemas.openxmlformats.org/officeDocument/2006/relationships/tags" Target="../tags/tag102.xml"/><Relationship Id="rId17" Type="http://schemas.openxmlformats.org/officeDocument/2006/relationships/tags" Target="../tags/tag107.xml"/><Relationship Id="rId25" Type="http://schemas.openxmlformats.org/officeDocument/2006/relationships/tags" Target="../tags/tag115.xml"/><Relationship Id="rId33" Type="http://schemas.openxmlformats.org/officeDocument/2006/relationships/tags" Target="../tags/tag123.xml"/><Relationship Id="rId38" Type="http://schemas.openxmlformats.org/officeDocument/2006/relationships/tags" Target="../tags/tag128.xml"/><Relationship Id="rId46" Type="http://schemas.openxmlformats.org/officeDocument/2006/relationships/tags" Target="../tags/tag136.xml"/><Relationship Id="rId59" Type="http://schemas.openxmlformats.org/officeDocument/2006/relationships/tags" Target="../tags/tag149.xml"/><Relationship Id="rId67" Type="http://schemas.openxmlformats.org/officeDocument/2006/relationships/tags" Target="../tags/tag157.xml"/><Relationship Id="rId20" Type="http://schemas.openxmlformats.org/officeDocument/2006/relationships/tags" Target="../tags/tag110.xml"/><Relationship Id="rId41" Type="http://schemas.openxmlformats.org/officeDocument/2006/relationships/tags" Target="../tags/tag131.xml"/><Relationship Id="rId54" Type="http://schemas.openxmlformats.org/officeDocument/2006/relationships/tags" Target="../tags/tag144.xml"/><Relationship Id="rId62" Type="http://schemas.openxmlformats.org/officeDocument/2006/relationships/tags" Target="../tags/tag152.xml"/><Relationship Id="rId70" Type="http://schemas.openxmlformats.org/officeDocument/2006/relationships/tags" Target="../tags/tag160.xml"/><Relationship Id="rId75" Type="http://schemas.openxmlformats.org/officeDocument/2006/relationships/tags" Target="../tags/tag165.xml"/><Relationship Id="rId83" Type="http://schemas.openxmlformats.org/officeDocument/2006/relationships/tags" Target="../tags/tag173.xml"/><Relationship Id="rId88" Type="http://schemas.openxmlformats.org/officeDocument/2006/relationships/tags" Target="../tags/tag178.xml"/><Relationship Id="rId91" Type="http://schemas.openxmlformats.org/officeDocument/2006/relationships/tags" Target="../tags/tag181.xml"/><Relationship Id="rId96" Type="http://schemas.openxmlformats.org/officeDocument/2006/relationships/tags" Target="../tags/tag186.xml"/><Relationship Id="rId1" Type="http://schemas.openxmlformats.org/officeDocument/2006/relationships/tags" Target="../tags/tag91.xml"/><Relationship Id="rId6" Type="http://schemas.openxmlformats.org/officeDocument/2006/relationships/tags" Target="../tags/tag96.xml"/><Relationship Id="rId15" Type="http://schemas.openxmlformats.org/officeDocument/2006/relationships/tags" Target="../tags/tag105.xml"/><Relationship Id="rId23" Type="http://schemas.openxmlformats.org/officeDocument/2006/relationships/tags" Target="../tags/tag113.xml"/><Relationship Id="rId28" Type="http://schemas.openxmlformats.org/officeDocument/2006/relationships/tags" Target="../tags/tag118.xml"/><Relationship Id="rId36" Type="http://schemas.openxmlformats.org/officeDocument/2006/relationships/tags" Target="../tags/tag126.xml"/><Relationship Id="rId49" Type="http://schemas.openxmlformats.org/officeDocument/2006/relationships/tags" Target="../tags/tag139.xml"/><Relationship Id="rId57" Type="http://schemas.openxmlformats.org/officeDocument/2006/relationships/tags" Target="../tags/tag147.xml"/><Relationship Id="rId10" Type="http://schemas.openxmlformats.org/officeDocument/2006/relationships/tags" Target="../tags/tag100.xml"/><Relationship Id="rId31" Type="http://schemas.openxmlformats.org/officeDocument/2006/relationships/tags" Target="../tags/tag121.xml"/><Relationship Id="rId44" Type="http://schemas.openxmlformats.org/officeDocument/2006/relationships/tags" Target="../tags/tag134.xml"/><Relationship Id="rId52" Type="http://schemas.openxmlformats.org/officeDocument/2006/relationships/tags" Target="../tags/tag142.xml"/><Relationship Id="rId60" Type="http://schemas.openxmlformats.org/officeDocument/2006/relationships/tags" Target="../tags/tag150.xml"/><Relationship Id="rId65" Type="http://schemas.openxmlformats.org/officeDocument/2006/relationships/tags" Target="../tags/tag155.xml"/><Relationship Id="rId73" Type="http://schemas.openxmlformats.org/officeDocument/2006/relationships/tags" Target="../tags/tag163.xml"/><Relationship Id="rId78" Type="http://schemas.openxmlformats.org/officeDocument/2006/relationships/tags" Target="../tags/tag168.xml"/><Relationship Id="rId81" Type="http://schemas.openxmlformats.org/officeDocument/2006/relationships/tags" Target="../tags/tag171.xml"/><Relationship Id="rId86" Type="http://schemas.openxmlformats.org/officeDocument/2006/relationships/tags" Target="../tags/tag176.xml"/><Relationship Id="rId94" Type="http://schemas.openxmlformats.org/officeDocument/2006/relationships/tags" Target="../tags/tag184.xml"/><Relationship Id="rId99" Type="http://schemas.openxmlformats.org/officeDocument/2006/relationships/tags" Target="../tags/tag189.xml"/><Relationship Id="rId101" Type="http://schemas.openxmlformats.org/officeDocument/2006/relationships/tags" Target="../tags/tag191.xml"/><Relationship Id="rId4" Type="http://schemas.openxmlformats.org/officeDocument/2006/relationships/tags" Target="../tags/tag94.xml"/><Relationship Id="rId9" Type="http://schemas.openxmlformats.org/officeDocument/2006/relationships/tags" Target="../tags/tag99.xml"/><Relationship Id="rId13" Type="http://schemas.openxmlformats.org/officeDocument/2006/relationships/tags" Target="../tags/tag103.xml"/><Relationship Id="rId18" Type="http://schemas.openxmlformats.org/officeDocument/2006/relationships/tags" Target="../tags/tag108.xml"/><Relationship Id="rId39" Type="http://schemas.openxmlformats.org/officeDocument/2006/relationships/tags" Target="../tags/tag129.xml"/><Relationship Id="rId34" Type="http://schemas.openxmlformats.org/officeDocument/2006/relationships/tags" Target="../tags/tag124.xml"/><Relationship Id="rId50" Type="http://schemas.openxmlformats.org/officeDocument/2006/relationships/tags" Target="../tags/tag140.xml"/><Relationship Id="rId55" Type="http://schemas.openxmlformats.org/officeDocument/2006/relationships/tags" Target="../tags/tag145.xml"/><Relationship Id="rId76" Type="http://schemas.openxmlformats.org/officeDocument/2006/relationships/tags" Target="../tags/tag166.xml"/><Relationship Id="rId97" Type="http://schemas.openxmlformats.org/officeDocument/2006/relationships/tags" Target="../tags/tag187.xml"/><Relationship Id="rId7" Type="http://schemas.openxmlformats.org/officeDocument/2006/relationships/tags" Target="../tags/tag97.xml"/><Relationship Id="rId71" Type="http://schemas.openxmlformats.org/officeDocument/2006/relationships/tags" Target="../tags/tag161.xml"/><Relationship Id="rId92" Type="http://schemas.openxmlformats.org/officeDocument/2006/relationships/tags" Target="../tags/tag182.xml"/><Relationship Id="rId2" Type="http://schemas.openxmlformats.org/officeDocument/2006/relationships/tags" Target="../tags/tag92.xml"/><Relationship Id="rId29" Type="http://schemas.openxmlformats.org/officeDocument/2006/relationships/tags" Target="../tags/tag119.xml"/><Relationship Id="rId24" Type="http://schemas.openxmlformats.org/officeDocument/2006/relationships/tags" Target="../tags/tag114.xml"/><Relationship Id="rId40" Type="http://schemas.openxmlformats.org/officeDocument/2006/relationships/tags" Target="../tags/tag130.xml"/><Relationship Id="rId45" Type="http://schemas.openxmlformats.org/officeDocument/2006/relationships/tags" Target="../tags/tag135.xml"/><Relationship Id="rId66" Type="http://schemas.openxmlformats.org/officeDocument/2006/relationships/tags" Target="../tags/tag156.xml"/><Relationship Id="rId87" Type="http://schemas.openxmlformats.org/officeDocument/2006/relationships/tags" Target="../tags/tag177.xml"/><Relationship Id="rId61" Type="http://schemas.openxmlformats.org/officeDocument/2006/relationships/tags" Target="../tags/tag151.xml"/><Relationship Id="rId82" Type="http://schemas.openxmlformats.org/officeDocument/2006/relationships/tags" Target="../tags/tag172.xml"/><Relationship Id="rId19" Type="http://schemas.openxmlformats.org/officeDocument/2006/relationships/tags" Target="../tags/tag109.xml"/><Relationship Id="rId14" Type="http://schemas.openxmlformats.org/officeDocument/2006/relationships/tags" Target="../tags/tag104.xml"/><Relationship Id="rId30" Type="http://schemas.openxmlformats.org/officeDocument/2006/relationships/tags" Target="../tags/tag120.xml"/><Relationship Id="rId35" Type="http://schemas.openxmlformats.org/officeDocument/2006/relationships/tags" Target="../tags/tag125.xml"/><Relationship Id="rId56" Type="http://schemas.openxmlformats.org/officeDocument/2006/relationships/tags" Target="../tags/tag146.xml"/><Relationship Id="rId77" Type="http://schemas.openxmlformats.org/officeDocument/2006/relationships/tags" Target="../tags/tag167.xml"/><Relationship Id="rId100" Type="http://schemas.openxmlformats.org/officeDocument/2006/relationships/tags" Target="../tags/tag190.xml"/><Relationship Id="rId8" Type="http://schemas.openxmlformats.org/officeDocument/2006/relationships/tags" Target="../tags/tag98.xml"/><Relationship Id="rId51" Type="http://schemas.openxmlformats.org/officeDocument/2006/relationships/tags" Target="../tags/tag141.xml"/><Relationship Id="rId72" Type="http://schemas.openxmlformats.org/officeDocument/2006/relationships/tags" Target="../tags/tag162.xml"/><Relationship Id="rId93" Type="http://schemas.openxmlformats.org/officeDocument/2006/relationships/tags" Target="../tags/tag183.xml"/><Relationship Id="rId98" Type="http://schemas.openxmlformats.org/officeDocument/2006/relationships/tags" Target="../tags/tag188.xml"/><Relationship Id="rId3" Type="http://schemas.openxmlformats.org/officeDocument/2006/relationships/tags" Target="../tags/tag93.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1447800"/>
            <a:ext cx="7924798" cy="2514601"/>
          </a:xfrm>
        </p:spPr>
        <p:txBody>
          <a:bodyPr/>
          <a:lstStyle/>
          <a:p>
            <a:r>
              <a:rPr lang="en-US" dirty="0" smtClean="0"/>
              <a:t>Deployment Planning Phase-II</a:t>
            </a:r>
            <a:endParaRPr lang="en-US" dirty="0"/>
          </a:p>
        </p:txBody>
      </p:sp>
      <p:sp>
        <p:nvSpPr>
          <p:cNvPr id="3" name="Subtitle 2"/>
          <p:cNvSpPr>
            <a:spLocks noGrp="1"/>
          </p:cNvSpPr>
          <p:nvPr>
            <p:ph type="subTitle" idx="1"/>
          </p:nvPr>
        </p:nvSpPr>
        <p:spPr>
          <a:xfrm>
            <a:off x="1065212" y="4318000"/>
            <a:ext cx="5029201" cy="1397000"/>
          </a:xfrm>
        </p:spPr>
        <p:txBody>
          <a:bodyPr>
            <a:normAutofit fontScale="92500"/>
          </a:bodyPr>
          <a:lstStyle/>
          <a:p>
            <a:r>
              <a:rPr lang="en-US" dirty="0" smtClean="0"/>
              <a:t>Shahab Al Yamin Chawdhury</a:t>
            </a:r>
          </a:p>
          <a:p>
            <a:r>
              <a:rPr lang="en-US" dirty="0" smtClean="0"/>
              <a:t>CEO</a:t>
            </a:r>
            <a:endParaRPr lang="en-US" dirty="0" smtClean="0"/>
          </a:p>
          <a:p>
            <a:r>
              <a:rPr lang="en-US" dirty="0" smtClean="0">
                <a:hlinkClick r:id="rId3"/>
              </a:rPr>
              <a:t>shahab.yamin@bluecloudnetworks.net</a:t>
            </a:r>
            <a:r>
              <a:rPr lang="en-US" dirty="0" smtClean="0"/>
              <a:t> </a:t>
            </a:r>
            <a:endParaRPr lang="en-US"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612" y="179979"/>
            <a:ext cx="5902418" cy="505822"/>
          </a:xfrm>
          <a:prstGeom prst="rect">
            <a:avLst/>
          </a:prstGeom>
        </p:spPr>
      </p:pic>
    </p:spTree>
    <p:extLst>
      <p:ext uri="{BB962C8B-B14F-4D97-AF65-F5344CB8AC3E}">
        <p14:creationId xmlns:p14="http://schemas.microsoft.com/office/powerpoint/2010/main" val="149325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Phase-II Target</a:t>
            </a:r>
            <a:endParaRPr lang="en-US" dirty="0"/>
          </a:p>
        </p:txBody>
      </p:sp>
      <p:sp>
        <p:nvSpPr>
          <p:cNvPr id="14" name="Content Placeholder 13"/>
          <p:cNvSpPr>
            <a:spLocks noGrp="1"/>
          </p:cNvSpPr>
          <p:nvPr>
            <p:ph idx="1"/>
          </p:nvPr>
        </p:nvSpPr>
        <p:spPr>
          <a:xfrm>
            <a:off x="1065212" y="1828800"/>
            <a:ext cx="8686801" cy="1600200"/>
          </a:xfrm>
        </p:spPr>
        <p:txBody>
          <a:bodyPr>
            <a:normAutofit lnSpcReduction="10000"/>
          </a:bodyPr>
          <a:lstStyle/>
          <a:p>
            <a:r>
              <a:rPr lang="en-US" dirty="0" smtClean="0"/>
              <a:t>Enterprise Grade Email Service</a:t>
            </a:r>
          </a:p>
          <a:p>
            <a:r>
              <a:rPr lang="en-US" dirty="0" smtClean="0"/>
              <a:t>SharePoint Portal Services with a Landing Site &amp; Multiple Team Sites, Forms </a:t>
            </a:r>
            <a:r>
              <a:rPr lang="en-US" dirty="0" err="1" smtClean="0"/>
              <a:t>etc</a:t>
            </a:r>
            <a:endParaRPr lang="en-US" dirty="0" smtClean="0"/>
          </a:p>
          <a:p>
            <a:r>
              <a:rPr lang="en-US" dirty="0" smtClean="0"/>
              <a:t>Microsoft Skype for Business (Lync) as a UC Platform with PSTN</a:t>
            </a:r>
            <a:endParaRPr lang="en-US" dirty="0"/>
          </a:p>
        </p:txBody>
      </p:sp>
      <p:sp>
        <p:nvSpPr>
          <p:cNvPr id="2" name="TextBox 1"/>
          <p:cNvSpPr txBox="1"/>
          <p:nvPr/>
        </p:nvSpPr>
        <p:spPr>
          <a:xfrm>
            <a:off x="2885862" y="3981047"/>
            <a:ext cx="6162200" cy="369332"/>
          </a:xfrm>
          <a:prstGeom prst="rect">
            <a:avLst/>
          </a:prstGeom>
          <a:noFill/>
        </p:spPr>
        <p:txBody>
          <a:bodyPr wrap="none" rtlCol="0">
            <a:spAutoFit/>
          </a:bodyPr>
          <a:lstStyle/>
          <a:p>
            <a:r>
              <a:rPr lang="en-US" dirty="0" smtClean="0"/>
              <a:t>Leading the organization to a simplified compliance and to a </a:t>
            </a:r>
            <a:endParaRPr lang="en-US" dirty="0"/>
          </a:p>
        </p:txBody>
      </p:sp>
      <p:sp>
        <p:nvSpPr>
          <p:cNvPr id="3" name="TextBox 2"/>
          <p:cNvSpPr txBox="1"/>
          <p:nvPr/>
        </p:nvSpPr>
        <p:spPr>
          <a:xfrm>
            <a:off x="2885862" y="4444425"/>
            <a:ext cx="6705600" cy="584775"/>
          </a:xfrm>
          <a:prstGeom prst="rect">
            <a:avLst/>
          </a:prstGeom>
          <a:noFill/>
        </p:spPr>
        <p:txBody>
          <a:bodyPr wrap="square" rtlCol="0">
            <a:spAutoFit/>
          </a:bodyPr>
          <a:lstStyle/>
          <a:p>
            <a:r>
              <a:rPr lang="en-US" sz="3200" dirty="0" smtClean="0">
                <a:solidFill>
                  <a:srgbClr val="00B0F0"/>
                </a:solidFill>
              </a:rPr>
              <a:t>Unified Communication Platform</a:t>
            </a:r>
            <a:endParaRPr lang="en-US" sz="3200" dirty="0">
              <a:solidFill>
                <a:srgbClr val="00B0F0"/>
              </a:solidFill>
            </a:endParaRPr>
          </a:p>
        </p:txBody>
      </p:sp>
      <p:sp>
        <p:nvSpPr>
          <p:cNvPr id="4" name="Left-Up Arrow 3"/>
          <p:cNvSpPr/>
          <p:nvPr/>
        </p:nvSpPr>
        <p:spPr>
          <a:xfrm rot="18376547">
            <a:off x="8908158" y="4240803"/>
            <a:ext cx="686286" cy="643050"/>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7231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Email Service - </a:t>
            </a:r>
            <a:r>
              <a:rPr lang="en-US" dirty="0" err="1" smtClean="0"/>
              <a:t>Zimbra</a:t>
            </a:r>
            <a:endParaRPr lang="en-US" dirty="0"/>
          </a:p>
        </p:txBody>
      </p:sp>
      <p:sp>
        <p:nvSpPr>
          <p:cNvPr id="3" name="Content Placeholder 2"/>
          <p:cNvSpPr>
            <a:spLocks noGrp="1"/>
          </p:cNvSpPr>
          <p:nvPr>
            <p:ph idx="1"/>
          </p:nvPr>
        </p:nvSpPr>
        <p:spPr>
          <a:xfrm>
            <a:off x="1065212" y="1828800"/>
            <a:ext cx="10744200" cy="4191000"/>
          </a:xfrm>
        </p:spPr>
        <p:txBody>
          <a:bodyPr>
            <a:normAutofit fontScale="92500" lnSpcReduction="20000"/>
          </a:bodyPr>
          <a:lstStyle/>
          <a:p>
            <a:pPr marL="45720" indent="0">
              <a:buNone/>
            </a:pPr>
            <a:r>
              <a:rPr lang="en-US" dirty="0" smtClean="0"/>
              <a:t>COMPLICATIONS</a:t>
            </a:r>
          </a:p>
          <a:p>
            <a:pPr lvl="1"/>
            <a:r>
              <a:rPr lang="en-US" dirty="0" smtClean="0"/>
              <a:t>IMAP Mails Only Retrievable From the Server, not POP3. POP3 Mails doesn’t Sync once Profile Reinitiated</a:t>
            </a:r>
          </a:p>
          <a:p>
            <a:pPr lvl="1"/>
            <a:r>
              <a:rPr lang="en-US" dirty="0" smtClean="0"/>
              <a:t>Text Based Mail Transfer Throughout Inside &amp; Outside of the Organization</a:t>
            </a:r>
          </a:p>
          <a:p>
            <a:pPr lvl="1"/>
            <a:r>
              <a:rPr lang="en-US" dirty="0" smtClean="0"/>
              <a:t>Delayed Mail Arrival with Invalid </a:t>
            </a:r>
            <a:r>
              <a:rPr lang="en-US" dirty="0" err="1" smtClean="0"/>
              <a:t>TimeStamping</a:t>
            </a:r>
            <a:endParaRPr lang="en-US" dirty="0" smtClean="0"/>
          </a:p>
          <a:p>
            <a:pPr lvl="1"/>
            <a:r>
              <a:rPr lang="en-US" dirty="0" smtClean="0"/>
              <a:t>Inconsistent Mail Transfer Causing Mails Lost In Transition</a:t>
            </a:r>
          </a:p>
          <a:p>
            <a:pPr lvl="1"/>
            <a:r>
              <a:rPr lang="en-US" dirty="0" smtClean="0"/>
              <a:t>Unencrypted Mail Transfer Throughout the Organization</a:t>
            </a:r>
          </a:p>
          <a:p>
            <a:pPr lvl="1"/>
            <a:r>
              <a:rPr lang="en-US" dirty="0" smtClean="0"/>
              <a:t>Mobile Sent Items Gets Synced Into Another “Sent Items” Folder</a:t>
            </a:r>
          </a:p>
          <a:p>
            <a:pPr lvl="1"/>
            <a:r>
              <a:rPr lang="en-US" dirty="0" smtClean="0"/>
              <a:t>Mobile Sent Items Requires Authentication For SMTP. Within LAN, Authentication Does Not Require</a:t>
            </a:r>
          </a:p>
          <a:p>
            <a:pPr lvl="1"/>
            <a:r>
              <a:rPr lang="en-US" dirty="0" smtClean="0"/>
              <a:t>Outside (Local/Abroad) Mail Transfer Requires VPN Or </a:t>
            </a:r>
            <a:r>
              <a:rPr lang="en-US" dirty="0" smtClean="0"/>
              <a:t>BCN</a:t>
            </a:r>
            <a:r>
              <a:rPr lang="en-US" dirty="0" smtClean="0"/>
              <a:t>’s </a:t>
            </a:r>
            <a:r>
              <a:rPr lang="en-US" dirty="0" smtClean="0"/>
              <a:t>Internet Connection. Again SMTP Authentication Required</a:t>
            </a:r>
          </a:p>
          <a:p>
            <a:pPr lvl="1"/>
            <a:r>
              <a:rPr lang="en-US" dirty="0" smtClean="0"/>
              <a:t>Calendaring/Scheduling Only Available To Webmail.</a:t>
            </a:r>
          </a:p>
          <a:p>
            <a:pPr lvl="1"/>
            <a:r>
              <a:rPr lang="en-US" dirty="0" smtClean="0"/>
              <a:t>Contacts Does Not Sync With Outlook. Contacts Fully Available Only in Webmail</a:t>
            </a:r>
          </a:p>
          <a:p>
            <a:pPr lvl="1"/>
            <a:r>
              <a:rPr lang="en-US" dirty="0" smtClean="0"/>
              <a:t>Send/Receive Syncing For Hours for Folders/Inbox</a:t>
            </a:r>
          </a:p>
          <a:p>
            <a:pPr lvl="1"/>
            <a:r>
              <a:rPr lang="en-US" dirty="0" smtClean="0"/>
              <a:t>Inability To Perform &amp; Integrate as A UC Platform</a:t>
            </a:r>
          </a:p>
        </p:txBody>
      </p:sp>
    </p:spTree>
    <p:extLst>
      <p:ext uri="{BB962C8B-B14F-4D97-AF65-F5344CB8AC3E}">
        <p14:creationId xmlns:p14="http://schemas.microsoft.com/office/powerpoint/2010/main" val="373042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SharePoint Collaboration Server Advantages - ECM</a:t>
            </a:r>
            <a:endParaRPr lang="en-US" dirty="0"/>
          </a:p>
        </p:txBody>
      </p:sp>
      <p:sp>
        <p:nvSpPr>
          <p:cNvPr id="3" name="Content Placeholder 2"/>
          <p:cNvSpPr>
            <a:spLocks noGrp="1"/>
          </p:cNvSpPr>
          <p:nvPr>
            <p:ph idx="1"/>
          </p:nvPr>
        </p:nvSpPr>
        <p:spPr>
          <a:xfrm>
            <a:off x="1065212" y="1600200"/>
            <a:ext cx="10210800" cy="4191000"/>
          </a:xfrm>
        </p:spPr>
        <p:txBody>
          <a:bodyPr>
            <a:noAutofit/>
          </a:bodyPr>
          <a:lstStyle/>
          <a:p>
            <a:pPr lvl="1">
              <a:lnSpc>
                <a:spcPct val="100000"/>
              </a:lnSpc>
              <a:spcBef>
                <a:spcPts val="600"/>
              </a:spcBef>
            </a:pPr>
            <a:r>
              <a:rPr lang="en-US" sz="1600" dirty="0" smtClean="0"/>
              <a:t>Enterprise Content Management – Paperless Office (Scan2PDF2Store- with Approval Sequence)</a:t>
            </a:r>
          </a:p>
          <a:p>
            <a:pPr lvl="1">
              <a:lnSpc>
                <a:spcPct val="100000"/>
              </a:lnSpc>
              <a:spcBef>
                <a:spcPts val="600"/>
              </a:spcBef>
            </a:pPr>
            <a:r>
              <a:rPr lang="en-US" sz="1600" dirty="0" smtClean="0"/>
              <a:t>Powerful, Reliable Server Platform – Designed to Perform &amp; Supports a Great Number of Applications And Integration Services</a:t>
            </a:r>
          </a:p>
          <a:p>
            <a:pPr lvl="1">
              <a:lnSpc>
                <a:spcPct val="100000"/>
              </a:lnSpc>
              <a:spcBef>
                <a:spcPts val="600"/>
              </a:spcBef>
            </a:pPr>
            <a:r>
              <a:rPr lang="en-US" sz="1600" dirty="0" smtClean="0"/>
              <a:t>Powerful, Fast Search Engine – Search for Docs And via Metadata Throughout Organizational Data </a:t>
            </a:r>
          </a:p>
          <a:p>
            <a:pPr lvl="1">
              <a:lnSpc>
                <a:spcPct val="100000"/>
              </a:lnSpc>
              <a:spcBef>
                <a:spcPts val="600"/>
              </a:spcBef>
            </a:pPr>
            <a:r>
              <a:rPr lang="en-US" sz="1600" dirty="0" smtClean="0"/>
              <a:t>Social – Create Communities, Follow Documents, Share Content And Save Locally</a:t>
            </a:r>
          </a:p>
          <a:p>
            <a:pPr lvl="1">
              <a:lnSpc>
                <a:spcPct val="100000"/>
              </a:lnSpc>
              <a:spcBef>
                <a:spcPts val="600"/>
              </a:spcBef>
            </a:pPr>
            <a:r>
              <a:rPr lang="en-US" sz="1600" dirty="0" smtClean="0"/>
              <a:t>Collaboration – Co-authoring, Versioning, Check In/Checkout</a:t>
            </a:r>
          </a:p>
          <a:p>
            <a:pPr lvl="1">
              <a:lnSpc>
                <a:spcPct val="100000"/>
              </a:lnSpc>
              <a:spcBef>
                <a:spcPts val="600"/>
              </a:spcBef>
            </a:pPr>
            <a:r>
              <a:rPr lang="en-US" sz="1600" dirty="0" smtClean="0"/>
              <a:t>Flexible Web Server – Serves Up Documents for Different Types of End User Devices</a:t>
            </a:r>
          </a:p>
          <a:p>
            <a:pPr lvl="1">
              <a:lnSpc>
                <a:spcPct val="100000"/>
              </a:lnSpc>
              <a:spcBef>
                <a:spcPts val="600"/>
              </a:spcBef>
            </a:pPr>
            <a:r>
              <a:rPr lang="en-US" sz="1600" dirty="0" smtClean="0"/>
              <a:t>Content Management – The Design Manager, Multisite Publishing with Improved Performance</a:t>
            </a:r>
          </a:p>
          <a:p>
            <a:pPr lvl="1">
              <a:lnSpc>
                <a:spcPct val="100000"/>
              </a:lnSpc>
              <a:spcBef>
                <a:spcPts val="600"/>
              </a:spcBef>
            </a:pPr>
            <a:r>
              <a:rPr lang="en-US" sz="1600" dirty="0" smtClean="0"/>
              <a:t>Scalable Infrastructure – Build and Add Apps And Services as You Grow</a:t>
            </a:r>
          </a:p>
          <a:p>
            <a:pPr lvl="1">
              <a:lnSpc>
                <a:spcPct val="100000"/>
              </a:lnSpc>
              <a:spcBef>
                <a:spcPts val="600"/>
              </a:spcBef>
            </a:pPr>
            <a:r>
              <a:rPr lang="en-US" sz="1600" dirty="0" smtClean="0"/>
              <a:t>Minimize Corporate Risk by Managing Corporate Documents and Records Through Time &amp; Signature Stamping</a:t>
            </a:r>
          </a:p>
          <a:p>
            <a:pPr lvl="1">
              <a:lnSpc>
                <a:spcPct val="100000"/>
              </a:lnSpc>
              <a:spcBef>
                <a:spcPts val="600"/>
              </a:spcBef>
            </a:pPr>
            <a:r>
              <a:rPr lang="en-US" sz="1600" dirty="0" smtClean="0"/>
              <a:t>Workflows – Windows Azure Workflow Service Runs Separately Keeping </a:t>
            </a:r>
            <a:r>
              <a:rPr lang="en-US" sz="1600" dirty="0" err="1" smtClean="0"/>
              <a:t>Sharepoint</a:t>
            </a:r>
            <a:r>
              <a:rPr lang="en-US" sz="1600" dirty="0" smtClean="0"/>
              <a:t> More Stable</a:t>
            </a:r>
          </a:p>
          <a:p>
            <a:pPr lvl="1">
              <a:lnSpc>
                <a:spcPct val="100000"/>
              </a:lnSpc>
              <a:spcBef>
                <a:spcPts val="600"/>
              </a:spcBef>
            </a:pPr>
            <a:r>
              <a:rPr lang="en-US" sz="1600" dirty="0" smtClean="0"/>
              <a:t>Office 2013 Integration – The World’s Standard in Office Productivity is Hard to Ignore.</a:t>
            </a:r>
          </a:p>
          <a:p>
            <a:pPr lvl="1">
              <a:lnSpc>
                <a:spcPct val="100000"/>
              </a:lnSpc>
              <a:spcBef>
                <a:spcPts val="600"/>
              </a:spcBef>
            </a:pPr>
            <a:r>
              <a:rPr lang="en-US" sz="1600" dirty="0" smtClean="0"/>
              <a:t>Microsoft Project Server – Teams Can Work on Projects Real-time</a:t>
            </a:r>
            <a:endParaRPr lang="en-US" sz="1600" dirty="0"/>
          </a:p>
        </p:txBody>
      </p:sp>
    </p:spTree>
    <p:extLst>
      <p:ext uri="{BB962C8B-B14F-4D97-AF65-F5344CB8AC3E}">
        <p14:creationId xmlns:p14="http://schemas.microsoft.com/office/powerpoint/2010/main" val="2382161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Exchange Mail Server Advantages</a:t>
            </a:r>
            <a:endParaRPr lang="en-US" dirty="0"/>
          </a:p>
        </p:txBody>
      </p:sp>
      <p:sp>
        <p:nvSpPr>
          <p:cNvPr id="3" name="Content Placeholder 2"/>
          <p:cNvSpPr>
            <a:spLocks noGrp="1"/>
          </p:cNvSpPr>
          <p:nvPr>
            <p:ph idx="1"/>
          </p:nvPr>
        </p:nvSpPr>
        <p:spPr>
          <a:xfrm>
            <a:off x="1065212" y="1828800"/>
            <a:ext cx="10210800" cy="4191000"/>
          </a:xfrm>
        </p:spPr>
        <p:txBody>
          <a:bodyPr>
            <a:noAutofit/>
          </a:bodyPr>
          <a:lstStyle/>
          <a:p>
            <a:pPr lvl="1">
              <a:lnSpc>
                <a:spcPct val="110000"/>
              </a:lnSpc>
            </a:pPr>
            <a:r>
              <a:rPr lang="en-US" sz="1600" dirty="0" smtClean="0"/>
              <a:t>Fully Encrypted Transmission Of Mails</a:t>
            </a:r>
          </a:p>
          <a:p>
            <a:pPr lvl="1">
              <a:lnSpc>
                <a:spcPct val="110000"/>
              </a:lnSpc>
            </a:pPr>
            <a:r>
              <a:rPr lang="en-US" sz="1600" dirty="0" smtClean="0"/>
              <a:t>Outlook Web App (OWA), Offline Support In OWA</a:t>
            </a:r>
          </a:p>
          <a:p>
            <a:pPr lvl="1">
              <a:lnSpc>
                <a:spcPct val="110000"/>
              </a:lnSpc>
            </a:pPr>
            <a:r>
              <a:rPr lang="en-US" sz="1600" dirty="0" smtClean="0"/>
              <a:t>Site Mailboxes And In-place eDiscovery For SharePoint &amp; Lync</a:t>
            </a:r>
          </a:p>
          <a:p>
            <a:pPr lvl="1">
              <a:lnSpc>
                <a:spcPct val="110000"/>
              </a:lnSpc>
            </a:pPr>
            <a:r>
              <a:rPr lang="en-US" sz="1600" dirty="0" smtClean="0"/>
              <a:t>Customizable Interface For Company Branding</a:t>
            </a:r>
          </a:p>
          <a:p>
            <a:pPr lvl="1">
              <a:lnSpc>
                <a:spcPct val="110000"/>
              </a:lnSpc>
            </a:pPr>
            <a:r>
              <a:rPr lang="en-US" sz="1600" dirty="0" smtClean="0"/>
              <a:t>Support For Larger Disk Sizes</a:t>
            </a:r>
          </a:p>
          <a:p>
            <a:pPr lvl="1">
              <a:lnSpc>
                <a:spcPct val="110000"/>
              </a:lnSpc>
            </a:pPr>
            <a:r>
              <a:rPr lang="en-US" sz="1600" dirty="0" smtClean="0"/>
              <a:t>Built In Anti-malware Protection</a:t>
            </a:r>
          </a:p>
          <a:p>
            <a:pPr lvl="1">
              <a:lnSpc>
                <a:spcPct val="110000"/>
              </a:lnSpc>
            </a:pPr>
            <a:r>
              <a:rPr lang="en-US" sz="1600" dirty="0" smtClean="0"/>
              <a:t>Data Loss Prevention (DLP) Prevents Potential Policy Violations</a:t>
            </a:r>
          </a:p>
          <a:p>
            <a:pPr lvl="1">
              <a:lnSpc>
                <a:spcPct val="110000"/>
              </a:lnSpc>
            </a:pPr>
            <a:r>
              <a:rPr lang="en-US" sz="1600" dirty="0" smtClean="0"/>
              <a:t>Enterprise Fast Search Interfaces With SharePoint &amp; Lync</a:t>
            </a:r>
          </a:p>
          <a:p>
            <a:pPr lvl="1">
              <a:lnSpc>
                <a:spcPct val="110000"/>
              </a:lnSpc>
            </a:pPr>
            <a:r>
              <a:rPr lang="en-US" sz="1600" dirty="0" smtClean="0"/>
              <a:t>Ha Replication For Mailboxes &amp; Archived Items</a:t>
            </a:r>
          </a:p>
          <a:p>
            <a:pPr lvl="1">
              <a:lnSpc>
                <a:spcPct val="110000"/>
              </a:lnSpc>
            </a:pPr>
            <a:r>
              <a:rPr lang="en-US" sz="1600" dirty="0" smtClean="0"/>
              <a:t>Office 2013 Integration – Outlook By Default</a:t>
            </a:r>
          </a:p>
          <a:p>
            <a:pPr lvl="1">
              <a:lnSpc>
                <a:spcPct val="110000"/>
              </a:lnSpc>
            </a:pPr>
            <a:r>
              <a:rPr lang="en-US" sz="1600" dirty="0" smtClean="0"/>
              <a:t>Device Independent Architecture</a:t>
            </a:r>
            <a:r>
              <a:rPr lang="en-US" sz="1600" dirty="0"/>
              <a:t/>
            </a:r>
            <a:br>
              <a:rPr lang="en-US" sz="1600" dirty="0"/>
            </a:br>
            <a:endParaRPr lang="en-US" sz="1600" dirty="0"/>
          </a:p>
        </p:txBody>
      </p:sp>
    </p:spTree>
    <p:extLst>
      <p:ext uri="{BB962C8B-B14F-4D97-AF65-F5344CB8AC3E}">
        <p14:creationId xmlns:p14="http://schemas.microsoft.com/office/powerpoint/2010/main" val="2686569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Lync Collaboration Server Advantages</a:t>
            </a:r>
            <a:endParaRPr lang="en-US" dirty="0"/>
          </a:p>
        </p:txBody>
      </p:sp>
      <p:sp>
        <p:nvSpPr>
          <p:cNvPr id="3" name="Content Placeholder 2"/>
          <p:cNvSpPr>
            <a:spLocks noGrp="1"/>
          </p:cNvSpPr>
          <p:nvPr>
            <p:ph idx="1"/>
          </p:nvPr>
        </p:nvSpPr>
        <p:spPr>
          <a:xfrm>
            <a:off x="1065212" y="1828800"/>
            <a:ext cx="10210800" cy="4191000"/>
          </a:xfrm>
        </p:spPr>
        <p:txBody>
          <a:bodyPr>
            <a:noAutofit/>
          </a:bodyPr>
          <a:lstStyle/>
          <a:p>
            <a:pPr lvl="1">
              <a:lnSpc>
                <a:spcPct val="100000"/>
              </a:lnSpc>
              <a:spcBef>
                <a:spcPts val="600"/>
              </a:spcBef>
            </a:pPr>
            <a:r>
              <a:rPr lang="en-US" sz="1400" dirty="0" smtClean="0"/>
              <a:t>IM, Chat, Video Conferencing, Dial-in Conferencing, </a:t>
            </a:r>
          </a:p>
          <a:p>
            <a:pPr lvl="1">
              <a:lnSpc>
                <a:spcPct val="100000"/>
              </a:lnSpc>
              <a:spcBef>
                <a:spcPts val="600"/>
              </a:spcBef>
            </a:pPr>
            <a:r>
              <a:rPr lang="en-US" sz="1400" dirty="0" smtClean="0"/>
              <a:t>Unified Contact Store by way of Exchange Server Contacts</a:t>
            </a:r>
          </a:p>
          <a:p>
            <a:pPr lvl="1">
              <a:lnSpc>
                <a:spcPct val="100000"/>
              </a:lnSpc>
              <a:spcBef>
                <a:spcPts val="600"/>
              </a:spcBef>
            </a:pPr>
            <a:r>
              <a:rPr lang="en-US" sz="1400" dirty="0" smtClean="0"/>
              <a:t>Group Chat Availabilities</a:t>
            </a:r>
          </a:p>
          <a:p>
            <a:pPr lvl="1">
              <a:lnSpc>
                <a:spcPct val="100000"/>
              </a:lnSpc>
              <a:spcBef>
                <a:spcPts val="600"/>
              </a:spcBef>
            </a:pPr>
            <a:r>
              <a:rPr lang="en-US" sz="1400" dirty="0" smtClean="0"/>
              <a:t>Monitoring &amp; Archiving</a:t>
            </a:r>
          </a:p>
          <a:p>
            <a:pPr lvl="1">
              <a:lnSpc>
                <a:spcPct val="100000"/>
              </a:lnSpc>
              <a:spcBef>
                <a:spcPts val="600"/>
              </a:spcBef>
            </a:pPr>
            <a:r>
              <a:rPr lang="en-US" sz="1400" dirty="0" smtClean="0"/>
              <a:t>User Availability Status – Presence</a:t>
            </a:r>
          </a:p>
          <a:p>
            <a:pPr lvl="1">
              <a:lnSpc>
                <a:spcPct val="100000"/>
              </a:lnSpc>
              <a:spcBef>
                <a:spcPts val="600"/>
              </a:spcBef>
            </a:pPr>
            <a:r>
              <a:rPr lang="en-US" sz="1400" dirty="0" smtClean="0"/>
              <a:t>Automated Status Update with Interruption Management</a:t>
            </a:r>
          </a:p>
          <a:p>
            <a:pPr lvl="1">
              <a:lnSpc>
                <a:spcPct val="100000"/>
              </a:lnSpc>
              <a:spcBef>
                <a:spcPts val="600"/>
              </a:spcBef>
            </a:pPr>
            <a:r>
              <a:rPr lang="en-US" sz="1400" dirty="0" smtClean="0"/>
              <a:t>Access Levels &amp; Privacy Relationships</a:t>
            </a:r>
          </a:p>
          <a:p>
            <a:pPr lvl="1">
              <a:lnSpc>
                <a:spcPct val="100000"/>
              </a:lnSpc>
              <a:spcBef>
                <a:spcPts val="600"/>
              </a:spcBef>
            </a:pPr>
            <a:r>
              <a:rPr lang="en-US" sz="1400" dirty="0" smtClean="0"/>
              <a:t>MultiPoint User Presence Availability through Desktop, Laptop, PAD</a:t>
            </a:r>
            <a:r>
              <a:rPr lang="en-US" sz="1400" dirty="0"/>
              <a:t> </a:t>
            </a:r>
            <a:r>
              <a:rPr lang="en-US" sz="1400" dirty="0" smtClean="0"/>
              <a:t>&amp; Phone</a:t>
            </a:r>
          </a:p>
          <a:p>
            <a:pPr lvl="1">
              <a:lnSpc>
                <a:spcPct val="100000"/>
              </a:lnSpc>
              <a:spcBef>
                <a:spcPts val="600"/>
              </a:spcBef>
            </a:pPr>
            <a:r>
              <a:rPr lang="en-US" sz="1400" dirty="0" smtClean="0"/>
              <a:t>Device Independent (BYOD) Build App Controller (by way of Windows Intune)</a:t>
            </a:r>
          </a:p>
          <a:p>
            <a:pPr lvl="1">
              <a:lnSpc>
                <a:spcPct val="100000"/>
              </a:lnSpc>
              <a:spcBef>
                <a:spcPts val="600"/>
              </a:spcBef>
            </a:pPr>
            <a:r>
              <a:rPr lang="en-US" sz="1400" dirty="0" smtClean="0"/>
              <a:t>Enterprise Voice: Mobile Device to Land Line (PSTN) Connectivity &amp; Vice Versa</a:t>
            </a:r>
          </a:p>
          <a:p>
            <a:pPr lvl="1">
              <a:lnSpc>
                <a:spcPct val="100000"/>
              </a:lnSpc>
              <a:spcBef>
                <a:spcPts val="600"/>
              </a:spcBef>
            </a:pPr>
            <a:r>
              <a:rPr lang="en-US" sz="1400" dirty="0" smtClean="0"/>
              <a:t>250 User Concurrent Video Conferencing</a:t>
            </a:r>
          </a:p>
          <a:p>
            <a:pPr lvl="1">
              <a:lnSpc>
                <a:spcPct val="100000"/>
              </a:lnSpc>
              <a:spcBef>
                <a:spcPts val="600"/>
              </a:spcBef>
            </a:pPr>
            <a:r>
              <a:rPr lang="en-US" sz="1400" dirty="0" smtClean="0"/>
              <a:t>Save Conversation to Outlook Conversation History</a:t>
            </a:r>
          </a:p>
          <a:p>
            <a:pPr lvl="1">
              <a:lnSpc>
                <a:spcPct val="100000"/>
              </a:lnSpc>
              <a:spcBef>
                <a:spcPts val="600"/>
              </a:spcBef>
            </a:pPr>
            <a:r>
              <a:rPr lang="en-US" sz="1400" dirty="0" smtClean="0"/>
              <a:t>Geo Location Services with BYOD Integration</a:t>
            </a:r>
          </a:p>
          <a:p>
            <a:pPr lvl="1">
              <a:lnSpc>
                <a:spcPct val="100000"/>
              </a:lnSpc>
              <a:spcBef>
                <a:spcPts val="600"/>
              </a:spcBef>
            </a:pPr>
            <a:r>
              <a:rPr lang="en-US" sz="1400" dirty="0" smtClean="0"/>
              <a:t>Tight Integration with Exchange &amp; SharePoint</a:t>
            </a:r>
          </a:p>
          <a:p>
            <a:pPr lvl="1">
              <a:lnSpc>
                <a:spcPct val="100000"/>
              </a:lnSpc>
              <a:spcBef>
                <a:spcPts val="600"/>
              </a:spcBef>
            </a:pPr>
            <a:r>
              <a:rPr lang="en-US" sz="1400" dirty="0" smtClean="0"/>
              <a:t>Federated Conferencing; like Skype, Yahoo</a:t>
            </a:r>
            <a:r>
              <a:rPr lang="en-US" sz="1400" dirty="0"/>
              <a:t/>
            </a:r>
            <a:br>
              <a:rPr lang="en-US" sz="1400" dirty="0"/>
            </a:br>
            <a:endParaRPr lang="en-US" sz="1400" dirty="0"/>
          </a:p>
        </p:txBody>
      </p:sp>
    </p:spTree>
    <p:extLst>
      <p:ext uri="{BB962C8B-B14F-4D97-AF65-F5344CB8AC3E}">
        <p14:creationId xmlns:p14="http://schemas.microsoft.com/office/powerpoint/2010/main" val="2491661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Budget Requirements</a:t>
            </a:r>
            <a:endParaRPr lang="en-US" dirty="0"/>
          </a:p>
        </p:txBody>
      </p:sp>
      <p:sp>
        <p:nvSpPr>
          <p:cNvPr id="3" name="Text Placeholder 2"/>
          <p:cNvSpPr>
            <a:spLocks noGrp="1"/>
          </p:cNvSpPr>
          <p:nvPr>
            <p:ph type="body" idx="1"/>
          </p:nvPr>
        </p:nvSpPr>
        <p:spPr/>
        <p:txBody>
          <a:bodyPr/>
          <a:lstStyle/>
          <a:p>
            <a:r>
              <a:rPr lang="en-US" dirty="0" smtClean="0"/>
              <a:t>Hardware &amp; Software</a:t>
            </a:r>
            <a:endParaRPr lang="en-US" dirty="0"/>
          </a:p>
        </p:txBody>
      </p:sp>
    </p:spTree>
    <p:extLst>
      <p:ext uri="{BB962C8B-B14F-4D97-AF65-F5344CB8AC3E}">
        <p14:creationId xmlns:p14="http://schemas.microsoft.com/office/powerpoint/2010/main" val="4131172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065212" y="533400"/>
            <a:ext cx="8686801" cy="1066800"/>
          </a:xfrm>
          <a:prstGeom prst="rect">
            <a:avLst/>
          </a:prstGeom>
        </p:spPr>
        <p:txBody>
          <a:bodyPr/>
          <a:lst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a:lstStyle>
          <a:p>
            <a:r>
              <a:rPr lang="en-US" dirty="0" smtClean="0"/>
              <a:t>HARDWARE Requirements</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198961578"/>
              </p:ext>
            </p:extLst>
          </p:nvPr>
        </p:nvGraphicFramePr>
        <p:xfrm>
          <a:off x="989011" y="1143000"/>
          <a:ext cx="11049001" cy="4981526"/>
        </p:xfrm>
        <a:graphic>
          <a:graphicData uri="http://schemas.openxmlformats.org/drawingml/2006/table">
            <a:tbl>
              <a:tblPr firstRow="1" bandRow="1">
                <a:tableStyleId>{125E5076-3810-47DD-B79F-674D7AD40C01}</a:tableStyleId>
              </a:tblPr>
              <a:tblGrid>
                <a:gridCol w="1899047">
                  <a:extLst>
                    <a:ext uri="{9D8B030D-6E8A-4147-A177-3AD203B41FA5}">
                      <a16:colId xmlns:a16="http://schemas.microsoft.com/office/drawing/2014/main" val="20000"/>
                    </a:ext>
                  </a:extLst>
                </a:gridCol>
                <a:gridCol w="4347031">
                  <a:extLst>
                    <a:ext uri="{9D8B030D-6E8A-4147-A177-3AD203B41FA5}">
                      <a16:colId xmlns:a16="http://schemas.microsoft.com/office/drawing/2014/main" val="20001"/>
                    </a:ext>
                  </a:extLst>
                </a:gridCol>
                <a:gridCol w="4802923">
                  <a:extLst>
                    <a:ext uri="{9D8B030D-6E8A-4147-A177-3AD203B41FA5}">
                      <a16:colId xmlns:a16="http://schemas.microsoft.com/office/drawing/2014/main" val="20002"/>
                    </a:ext>
                  </a:extLst>
                </a:gridCol>
              </a:tblGrid>
              <a:tr h="689317">
                <a:tc>
                  <a:txBody>
                    <a:bodyPr/>
                    <a:lstStyle/>
                    <a:p>
                      <a:r>
                        <a:rPr lang="en-US" sz="2800" dirty="0" smtClean="0"/>
                        <a:t>Product</a:t>
                      </a:r>
                      <a:endParaRPr lang="en-US" sz="2800" dirty="0"/>
                    </a:p>
                  </a:txBody>
                  <a:tcPr/>
                </a:tc>
                <a:tc>
                  <a:txBody>
                    <a:bodyPr/>
                    <a:lstStyle/>
                    <a:p>
                      <a:r>
                        <a:rPr lang="en-US" sz="2800" dirty="0" smtClean="0"/>
                        <a:t>Description</a:t>
                      </a:r>
                      <a:endParaRPr lang="en-US" sz="2800" dirty="0"/>
                    </a:p>
                  </a:txBody>
                  <a:tcPr/>
                </a:tc>
                <a:tc>
                  <a:txBody>
                    <a:bodyPr/>
                    <a:lstStyle/>
                    <a:p>
                      <a:pPr algn="ctr"/>
                      <a:r>
                        <a:rPr lang="en-US" sz="2800" dirty="0" smtClean="0"/>
                        <a:t>Quantity</a:t>
                      </a:r>
                      <a:endParaRPr lang="en-US" sz="2800" dirty="0"/>
                    </a:p>
                  </a:txBody>
                  <a:tcPr/>
                </a:tc>
                <a:extLst>
                  <a:ext uri="{0D108BD9-81ED-4DB2-BD59-A6C34878D82A}">
                    <a16:rowId xmlns:a16="http://schemas.microsoft.com/office/drawing/2014/main" val="10000"/>
                  </a:ext>
                </a:extLst>
              </a:tr>
              <a:tr h="689317">
                <a:tc>
                  <a:txBody>
                    <a:bodyPr/>
                    <a:lstStyle/>
                    <a:p>
                      <a:r>
                        <a:rPr lang="en-US" sz="1800" dirty="0" smtClean="0"/>
                        <a:t>DELL R730</a:t>
                      </a:r>
                      <a:endParaRPr lang="en-US" sz="1800" dirty="0"/>
                    </a:p>
                  </a:txBody>
                  <a:tcPr>
                    <a:solidFill>
                      <a:srgbClr val="00B050"/>
                    </a:solidFill>
                  </a:tcPr>
                </a:tc>
                <a:tc>
                  <a:txBody>
                    <a:bodyPr/>
                    <a:lstStyle/>
                    <a:p>
                      <a:r>
                        <a:rPr lang="en-US" sz="1800" dirty="0" smtClean="0"/>
                        <a:t>POWEREDGE R730 SERVER</a:t>
                      </a:r>
                      <a:endParaRPr lang="en-US" sz="1800" b="0" dirty="0"/>
                    </a:p>
                  </a:txBody>
                  <a:tcPr>
                    <a:solidFill>
                      <a:srgbClr val="00B050"/>
                    </a:solidFill>
                  </a:tcPr>
                </a:tc>
                <a:tc>
                  <a:txBody>
                    <a:bodyPr/>
                    <a:lstStyle/>
                    <a:p>
                      <a:pPr algn="ctr"/>
                      <a:r>
                        <a:rPr lang="en-US" sz="1800" dirty="0" smtClean="0"/>
                        <a:t>2</a:t>
                      </a:r>
                      <a:endParaRPr lang="en-US" sz="1800" b="0" dirty="0"/>
                    </a:p>
                  </a:txBody>
                  <a:tcPr>
                    <a:solidFill>
                      <a:srgbClr val="00B050"/>
                    </a:solidFill>
                  </a:tcPr>
                </a:tc>
                <a:extLst>
                  <a:ext uri="{0D108BD9-81ED-4DB2-BD59-A6C34878D82A}">
                    <a16:rowId xmlns:a16="http://schemas.microsoft.com/office/drawing/2014/main" val="10001"/>
                  </a:ext>
                </a:extLst>
              </a:tr>
              <a:tr h="399366">
                <a:tc>
                  <a:txBody>
                    <a:bodyPr/>
                    <a:lstStyle/>
                    <a:p>
                      <a:endParaRPr lang="en-US" sz="1600"/>
                    </a:p>
                  </a:txBody>
                  <a:tcPr/>
                </a:tc>
                <a:tc>
                  <a:txBody>
                    <a:bodyPr/>
                    <a:lstStyle/>
                    <a:p>
                      <a:pPr lvl="1"/>
                      <a:r>
                        <a:rPr lang="en-US" sz="1600" dirty="0" smtClean="0"/>
                        <a:t>Chassis with up to 16, 2.5" Hard Drives</a:t>
                      </a:r>
                      <a:endParaRPr lang="en-US" sz="1600" b="0" dirty="0"/>
                    </a:p>
                  </a:txBody>
                  <a:tcPr/>
                </a:tc>
                <a:tc>
                  <a:txBody>
                    <a:bodyPr/>
                    <a:lstStyle/>
                    <a:p>
                      <a:pPr algn="ctr"/>
                      <a:r>
                        <a:rPr lang="en-US" sz="1600" dirty="0" smtClean="0"/>
                        <a:t>1</a:t>
                      </a:r>
                      <a:endParaRPr lang="en-US" sz="1600" b="0" dirty="0"/>
                    </a:p>
                  </a:txBody>
                  <a:tcPr/>
                </a:tc>
                <a:extLst>
                  <a:ext uri="{0D108BD9-81ED-4DB2-BD59-A6C34878D82A}">
                    <a16:rowId xmlns:a16="http://schemas.microsoft.com/office/drawing/2014/main" val="10002"/>
                  </a:ext>
                </a:extLst>
              </a:tr>
              <a:tr h="492369">
                <a:tc>
                  <a:txBody>
                    <a:bodyPr/>
                    <a:lstStyle/>
                    <a:p>
                      <a:endParaRPr lang="en-US" sz="1600" dirty="0"/>
                    </a:p>
                  </a:txBody>
                  <a:tcPr/>
                </a:tc>
                <a:tc>
                  <a:txBody>
                    <a:bodyPr/>
                    <a:lstStyle/>
                    <a:p>
                      <a:pPr lvl="1"/>
                      <a:r>
                        <a:rPr lang="de-DE" sz="1600" dirty="0" smtClean="0"/>
                        <a:t>Intel® Xeon® E5-2680 v3 2.5GHz, 30MB Cache,9.60GT/s QPI,Turbo, HT, 12C/24T (120W) Max Mem 2133MHz</a:t>
                      </a:r>
                      <a:endParaRPr lang="en-US" sz="1600" b="0" dirty="0"/>
                    </a:p>
                  </a:txBody>
                  <a:tcPr/>
                </a:tc>
                <a:tc>
                  <a:txBody>
                    <a:bodyPr/>
                    <a:lstStyle/>
                    <a:p>
                      <a:pPr algn="ctr"/>
                      <a:r>
                        <a:rPr lang="en-US" sz="1600" dirty="0" smtClean="0"/>
                        <a:t>2</a:t>
                      </a:r>
                      <a:endParaRPr lang="en-US" sz="1600" b="0" dirty="0"/>
                    </a:p>
                  </a:txBody>
                  <a:tcPr/>
                </a:tc>
                <a:extLst>
                  <a:ext uri="{0D108BD9-81ED-4DB2-BD59-A6C34878D82A}">
                    <a16:rowId xmlns:a16="http://schemas.microsoft.com/office/drawing/2014/main" val="10003"/>
                  </a:ext>
                </a:extLst>
              </a:tr>
              <a:tr h="399366">
                <a:tc>
                  <a:txBody>
                    <a:bodyPr/>
                    <a:lstStyle/>
                    <a:p>
                      <a:endParaRPr lang="en-US" sz="1600"/>
                    </a:p>
                  </a:txBody>
                  <a:tcPr/>
                </a:tc>
                <a:tc>
                  <a:txBody>
                    <a:bodyPr/>
                    <a:lstStyle/>
                    <a:p>
                      <a:pPr lvl="1"/>
                      <a:r>
                        <a:rPr lang="en-US" sz="1600" dirty="0" smtClean="0"/>
                        <a:t>256GB RDIMM, 2133MT/s, Dual Rank</a:t>
                      </a:r>
                      <a:endParaRPr lang="en-US" sz="1600" b="0" dirty="0"/>
                    </a:p>
                  </a:txBody>
                  <a:tcPr/>
                </a:tc>
                <a:tc>
                  <a:txBody>
                    <a:bodyPr/>
                    <a:lstStyle/>
                    <a:p>
                      <a:pPr algn="ctr"/>
                      <a:r>
                        <a:rPr lang="en-US" sz="1600" dirty="0" smtClean="0"/>
                        <a:t>32GB*8=256GB</a:t>
                      </a:r>
                      <a:endParaRPr lang="en-US" sz="1600" b="0" dirty="0"/>
                    </a:p>
                  </a:txBody>
                  <a:tcPr/>
                </a:tc>
                <a:extLst>
                  <a:ext uri="{0D108BD9-81ED-4DB2-BD59-A6C34878D82A}">
                    <a16:rowId xmlns:a16="http://schemas.microsoft.com/office/drawing/2014/main" val="10004"/>
                  </a:ext>
                </a:extLst>
              </a:tr>
              <a:tr h="399366">
                <a:tc>
                  <a:txBody>
                    <a:bodyPr/>
                    <a:lstStyle/>
                    <a:p>
                      <a:endParaRPr lang="en-US" sz="1600"/>
                    </a:p>
                  </a:txBody>
                  <a:tcPr/>
                </a:tc>
                <a:tc>
                  <a:txBody>
                    <a:bodyPr/>
                    <a:lstStyle/>
                    <a:p>
                      <a:pPr lvl="1"/>
                      <a:r>
                        <a:rPr lang="en-US" sz="1600" dirty="0" smtClean="0"/>
                        <a:t>1.8TB 10K RPM SAS 6Gbps 512e 2.5in Hot-plug Hard Drive</a:t>
                      </a:r>
                      <a:endParaRPr lang="en-US" sz="1600" b="0" dirty="0"/>
                    </a:p>
                  </a:txBody>
                  <a:tcPr/>
                </a:tc>
                <a:tc>
                  <a:txBody>
                    <a:bodyPr/>
                    <a:lstStyle/>
                    <a:p>
                      <a:pPr algn="ctr"/>
                      <a:r>
                        <a:rPr lang="en-US" sz="1600" dirty="0" smtClean="0"/>
                        <a:t>8 up front, will add more</a:t>
                      </a:r>
                      <a:r>
                        <a:rPr lang="en-US" sz="1600" baseline="0" dirty="0" smtClean="0"/>
                        <a:t> later as servers gets deployed</a:t>
                      </a:r>
                      <a:endParaRPr lang="en-US" sz="1600" b="0" dirty="0"/>
                    </a:p>
                  </a:txBody>
                  <a:tcPr/>
                </a:tc>
                <a:extLst>
                  <a:ext uri="{0D108BD9-81ED-4DB2-BD59-A6C34878D82A}">
                    <a16:rowId xmlns:a16="http://schemas.microsoft.com/office/drawing/2014/main" val="10005"/>
                  </a:ext>
                </a:extLst>
              </a:tr>
              <a:tr h="399366">
                <a:tc>
                  <a:txBody>
                    <a:bodyPr/>
                    <a:lstStyle/>
                    <a:p>
                      <a:endParaRPr lang="en-US" sz="1600"/>
                    </a:p>
                  </a:txBody>
                  <a:tcPr/>
                </a:tc>
                <a:tc>
                  <a:txBody>
                    <a:bodyPr/>
                    <a:lstStyle/>
                    <a:p>
                      <a:pPr lvl="1"/>
                      <a:r>
                        <a:rPr lang="en-US" sz="1600" dirty="0" err="1" smtClean="0"/>
                        <a:t>QLogic</a:t>
                      </a:r>
                      <a:r>
                        <a:rPr lang="en-US" sz="1600" dirty="0" smtClean="0"/>
                        <a:t> 57840S Quad Port 10Gb SFP+ Direct Attach Rack Network Daughter Card</a:t>
                      </a:r>
                      <a:endParaRPr lang="en-US" sz="1600" b="0" dirty="0"/>
                    </a:p>
                  </a:txBody>
                  <a:tcPr/>
                </a:tc>
                <a:tc>
                  <a:txBody>
                    <a:bodyPr/>
                    <a:lstStyle/>
                    <a:p>
                      <a:pPr algn="ctr"/>
                      <a:r>
                        <a:rPr lang="en-US" sz="1600" dirty="0" smtClean="0"/>
                        <a:t>1</a:t>
                      </a:r>
                      <a:endParaRPr lang="en-US" sz="1600" b="0" dirty="0"/>
                    </a:p>
                  </a:txBody>
                  <a:tcPr/>
                </a:tc>
                <a:extLst>
                  <a:ext uri="{0D108BD9-81ED-4DB2-BD59-A6C34878D82A}">
                    <a16:rowId xmlns:a16="http://schemas.microsoft.com/office/drawing/2014/main" val="10006"/>
                  </a:ext>
                </a:extLst>
              </a:tr>
              <a:tr h="399366">
                <a:tc>
                  <a:txBody>
                    <a:bodyPr/>
                    <a:lstStyle/>
                    <a:p>
                      <a:endParaRPr lang="en-US" sz="1600"/>
                    </a:p>
                  </a:txBody>
                  <a:tcPr/>
                </a:tc>
                <a:tc>
                  <a:txBody>
                    <a:bodyPr/>
                    <a:lstStyle/>
                    <a:p>
                      <a:pPr lvl="1"/>
                      <a:r>
                        <a:rPr lang="en-US" sz="1600" dirty="0" smtClean="0"/>
                        <a:t>Emulex LPe16002B, Dual Port 16Gb </a:t>
                      </a:r>
                      <a:r>
                        <a:rPr lang="en-US" sz="1600" dirty="0" err="1" smtClean="0"/>
                        <a:t>Fibre</a:t>
                      </a:r>
                      <a:r>
                        <a:rPr lang="en-US" sz="1600" dirty="0" smtClean="0"/>
                        <a:t> Channel HBA</a:t>
                      </a:r>
                      <a:endParaRPr lang="en-US" sz="1600" b="0" dirty="0"/>
                    </a:p>
                  </a:txBody>
                  <a:tcPr/>
                </a:tc>
                <a:tc>
                  <a:txBody>
                    <a:bodyPr/>
                    <a:lstStyle/>
                    <a:p>
                      <a:pPr algn="ctr"/>
                      <a:r>
                        <a:rPr lang="en-US" sz="1600" dirty="0" smtClean="0"/>
                        <a:t>1</a:t>
                      </a:r>
                      <a:endParaRPr lang="en-US" sz="1600" b="0"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641407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065212" y="533400"/>
            <a:ext cx="8686801" cy="1066800"/>
          </a:xfrm>
          <a:prstGeom prst="rect">
            <a:avLst/>
          </a:prstGeom>
        </p:spPr>
        <p:txBody>
          <a:bodyPr/>
          <a:lst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a:lstStyle>
          <a:p>
            <a:r>
              <a:rPr lang="en-US" dirty="0" smtClean="0"/>
              <a:t>Software Requirements</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967152695"/>
              </p:ext>
            </p:extLst>
          </p:nvPr>
        </p:nvGraphicFramePr>
        <p:xfrm>
          <a:off x="989012" y="1143000"/>
          <a:ext cx="11049001" cy="4795520"/>
        </p:xfrm>
        <a:graphic>
          <a:graphicData uri="http://schemas.openxmlformats.org/drawingml/2006/table">
            <a:tbl>
              <a:tblPr firstRow="1" bandRow="1">
                <a:tableStyleId>{125E5076-3810-47DD-B79F-674D7AD40C01}</a:tableStyleId>
              </a:tblPr>
              <a:tblGrid>
                <a:gridCol w="3416467">
                  <a:extLst>
                    <a:ext uri="{9D8B030D-6E8A-4147-A177-3AD203B41FA5}">
                      <a16:colId xmlns:a16="http://schemas.microsoft.com/office/drawing/2014/main" val="20000"/>
                    </a:ext>
                  </a:extLst>
                </a:gridCol>
                <a:gridCol w="4143374">
                  <a:extLst>
                    <a:ext uri="{9D8B030D-6E8A-4147-A177-3AD203B41FA5}">
                      <a16:colId xmlns:a16="http://schemas.microsoft.com/office/drawing/2014/main" val="20001"/>
                    </a:ext>
                  </a:extLst>
                </a:gridCol>
                <a:gridCol w="1744580">
                  <a:extLst>
                    <a:ext uri="{9D8B030D-6E8A-4147-A177-3AD203B41FA5}">
                      <a16:colId xmlns:a16="http://schemas.microsoft.com/office/drawing/2014/main" val="20002"/>
                    </a:ext>
                  </a:extLst>
                </a:gridCol>
                <a:gridCol w="1744580">
                  <a:extLst>
                    <a:ext uri="{9D8B030D-6E8A-4147-A177-3AD203B41FA5}">
                      <a16:colId xmlns:a16="http://schemas.microsoft.com/office/drawing/2014/main" val="20003"/>
                    </a:ext>
                  </a:extLst>
                </a:gridCol>
              </a:tblGrid>
              <a:tr h="689317">
                <a:tc>
                  <a:txBody>
                    <a:bodyPr/>
                    <a:lstStyle/>
                    <a:p>
                      <a:r>
                        <a:rPr lang="en-US" sz="2800" dirty="0" smtClean="0"/>
                        <a:t>Product</a:t>
                      </a:r>
                      <a:endParaRPr lang="en-US" sz="2800" dirty="0"/>
                    </a:p>
                  </a:txBody>
                  <a:tcPr/>
                </a:tc>
                <a:tc>
                  <a:txBody>
                    <a:bodyPr/>
                    <a:lstStyle/>
                    <a:p>
                      <a:r>
                        <a:rPr lang="en-US" sz="2800" dirty="0" smtClean="0"/>
                        <a:t>Software</a:t>
                      </a:r>
                      <a:endParaRPr lang="en-US" sz="2800" dirty="0"/>
                    </a:p>
                  </a:txBody>
                  <a:tcPr/>
                </a:tc>
                <a:tc>
                  <a:txBody>
                    <a:bodyPr/>
                    <a:lstStyle/>
                    <a:p>
                      <a:r>
                        <a:rPr lang="en-US" sz="2800" dirty="0" smtClean="0"/>
                        <a:t>Quantity</a:t>
                      </a:r>
                      <a:endParaRPr lang="en-US" sz="2800" dirty="0"/>
                    </a:p>
                  </a:txBody>
                  <a:tcPr/>
                </a:tc>
                <a:tc>
                  <a:txBody>
                    <a:bodyPr/>
                    <a:lstStyle/>
                    <a:p>
                      <a:r>
                        <a:rPr lang="en-US" sz="2800" dirty="0" smtClean="0"/>
                        <a:t>Remarks</a:t>
                      </a:r>
                      <a:endParaRPr lang="en-US" sz="2800" dirty="0"/>
                    </a:p>
                  </a:txBody>
                  <a:tcPr/>
                </a:tc>
                <a:extLst>
                  <a:ext uri="{0D108BD9-81ED-4DB2-BD59-A6C34878D82A}">
                    <a16:rowId xmlns:a16="http://schemas.microsoft.com/office/drawing/2014/main" val="10000"/>
                  </a:ext>
                </a:extLst>
              </a:tr>
              <a:tr h="689317">
                <a:tc>
                  <a:txBody>
                    <a:bodyPr/>
                    <a:lstStyle/>
                    <a:p>
                      <a:r>
                        <a:rPr lang="en-US" sz="1400" dirty="0" smtClean="0"/>
                        <a:t>Windows Server 2012 R2</a:t>
                      </a:r>
                      <a:endParaRPr lang="en-US" sz="1400" dirty="0"/>
                    </a:p>
                  </a:txBody>
                  <a:tcPr/>
                </a:tc>
                <a:tc>
                  <a:txBody>
                    <a:bodyPr/>
                    <a:lstStyle/>
                    <a:p>
                      <a:r>
                        <a:rPr lang="en-US" sz="1400" dirty="0" smtClean="0"/>
                        <a:t>Microsoft® Windows® </a:t>
                      </a:r>
                      <a:r>
                        <a:rPr lang="en-US" sz="1400" dirty="0" err="1" smtClean="0"/>
                        <a:t>ServerDatacenter</a:t>
                      </a:r>
                      <a:r>
                        <a:rPr lang="en-US" sz="1400" dirty="0" smtClean="0"/>
                        <a:t> 2012R2 </a:t>
                      </a:r>
                      <a:r>
                        <a:rPr lang="en-US" sz="1400" dirty="0" err="1" smtClean="0"/>
                        <a:t>Sngl</a:t>
                      </a:r>
                      <a:r>
                        <a:rPr lang="en-US" sz="1400" dirty="0" smtClean="0"/>
                        <a:t> OLP 1License No Level 2Proc Qualified</a:t>
                      </a:r>
                      <a:endParaRPr lang="en-US" sz="1400" b="0" dirty="0"/>
                    </a:p>
                  </a:txBody>
                  <a:tcPr/>
                </a:tc>
                <a:tc>
                  <a:txBody>
                    <a:bodyPr/>
                    <a:lstStyle/>
                    <a:p>
                      <a:pPr algn="ctr"/>
                      <a:r>
                        <a:rPr lang="en-US" sz="1400" dirty="0" smtClean="0"/>
                        <a:t>2</a:t>
                      </a:r>
                      <a:endParaRPr lang="en-US" sz="1400" b="0" dirty="0"/>
                    </a:p>
                  </a:txBody>
                  <a:tcPr/>
                </a:tc>
                <a:tc>
                  <a:txBody>
                    <a:bodyPr/>
                    <a:lstStyle/>
                    <a:p>
                      <a:pPr algn="ctr"/>
                      <a:r>
                        <a:rPr lang="en-US" sz="1400" b="0" dirty="0" smtClean="0"/>
                        <a:t>For 2 DELL Servers</a:t>
                      </a:r>
                      <a:endParaRPr lang="en-US" sz="1400" b="0" dirty="0"/>
                    </a:p>
                  </a:txBody>
                  <a:tcPr/>
                </a:tc>
                <a:extLst>
                  <a:ext uri="{0D108BD9-81ED-4DB2-BD59-A6C34878D82A}">
                    <a16:rowId xmlns:a16="http://schemas.microsoft.com/office/drawing/2014/main" val="10001"/>
                  </a:ext>
                </a:extLst>
              </a:tr>
              <a:tr h="399366">
                <a:tc>
                  <a:txBody>
                    <a:bodyPr/>
                    <a:lstStyle/>
                    <a:p>
                      <a:r>
                        <a:rPr lang="en-US" sz="1400" dirty="0" smtClean="0"/>
                        <a:t>Exchange Server 2013 ENT</a:t>
                      </a:r>
                      <a:endParaRPr lang="en-US" sz="1400" dirty="0"/>
                    </a:p>
                  </a:txBody>
                  <a:tcPr/>
                </a:tc>
                <a:tc>
                  <a:txBody>
                    <a:bodyPr/>
                    <a:lstStyle/>
                    <a:p>
                      <a:r>
                        <a:rPr lang="en-US" sz="1400" b="0" dirty="0" err="1" smtClean="0"/>
                        <a:t>ExchgSvrEnt</a:t>
                      </a:r>
                      <a:r>
                        <a:rPr lang="en-US" sz="1400" b="0" dirty="0" smtClean="0"/>
                        <a:t> 2013 SNGL OLP NL</a:t>
                      </a:r>
                      <a:endParaRPr lang="en-US" sz="1400" b="0" dirty="0"/>
                    </a:p>
                  </a:txBody>
                  <a:tcPr/>
                </a:tc>
                <a:tc>
                  <a:txBody>
                    <a:bodyPr/>
                    <a:lstStyle/>
                    <a:p>
                      <a:pPr algn="ctr"/>
                      <a:r>
                        <a:rPr lang="en-US" sz="1400" b="0" dirty="0" smtClean="0"/>
                        <a:t>2</a:t>
                      </a:r>
                      <a:endParaRPr lang="en-US" sz="1400" b="0" dirty="0"/>
                    </a:p>
                  </a:txBody>
                  <a:tcPr/>
                </a:tc>
                <a:tc>
                  <a:txBody>
                    <a:bodyPr/>
                    <a:lstStyle/>
                    <a:p>
                      <a:pPr algn="ctr"/>
                      <a:r>
                        <a:rPr lang="en-US" sz="1400" b="0" dirty="0" smtClean="0"/>
                        <a:t>Role Based Licensing</a:t>
                      </a:r>
                      <a:endParaRPr lang="en-US" sz="1400" b="0" dirty="0"/>
                    </a:p>
                  </a:txBody>
                  <a:tcPr/>
                </a:tc>
                <a:extLst>
                  <a:ext uri="{0D108BD9-81ED-4DB2-BD59-A6C34878D82A}">
                    <a16:rowId xmlns:a16="http://schemas.microsoft.com/office/drawing/2014/main" val="10002"/>
                  </a:ext>
                </a:extLst>
              </a:tr>
              <a:tr h="492369">
                <a:tc>
                  <a:txBody>
                    <a:bodyPr/>
                    <a:lstStyle/>
                    <a:p>
                      <a:r>
                        <a:rPr lang="en-US" sz="1400" dirty="0" smtClean="0"/>
                        <a:t>SharePoint Server 2013 ENT</a:t>
                      </a:r>
                      <a:endParaRPr lang="en-US" sz="1400" dirty="0"/>
                    </a:p>
                  </a:txBody>
                  <a:tcPr/>
                </a:tc>
                <a:tc>
                  <a:txBody>
                    <a:bodyPr/>
                    <a:lstStyle/>
                    <a:p>
                      <a:r>
                        <a:rPr lang="en-US" sz="1400" b="0" kern="1200" dirty="0" err="1" smtClean="0">
                          <a:solidFill>
                            <a:schemeClr val="lt1"/>
                          </a:solidFill>
                          <a:latin typeface="+mn-lt"/>
                          <a:ea typeface="+mn-ea"/>
                          <a:cs typeface="+mn-cs"/>
                        </a:rPr>
                        <a:t>SharePointSvr</a:t>
                      </a:r>
                      <a:r>
                        <a:rPr lang="en-US" sz="1400" b="0" kern="1200" dirty="0" smtClean="0">
                          <a:solidFill>
                            <a:schemeClr val="lt1"/>
                          </a:solidFill>
                          <a:latin typeface="+mn-lt"/>
                          <a:ea typeface="+mn-ea"/>
                          <a:cs typeface="+mn-cs"/>
                        </a:rPr>
                        <a:t> 2013 SNGL OLP NL</a:t>
                      </a:r>
                      <a:endParaRPr lang="en-US" sz="1400" b="0" kern="1200" dirty="0">
                        <a:solidFill>
                          <a:schemeClr val="lt1"/>
                        </a:solidFill>
                        <a:latin typeface="+mn-lt"/>
                        <a:ea typeface="+mn-ea"/>
                        <a:cs typeface="+mn-cs"/>
                      </a:endParaRPr>
                    </a:p>
                  </a:txBody>
                  <a:tcPr/>
                </a:tc>
                <a:tc>
                  <a:txBody>
                    <a:bodyPr/>
                    <a:lstStyle/>
                    <a:p>
                      <a:pPr algn="ctr"/>
                      <a:r>
                        <a:rPr lang="en-US" sz="1400" b="0" dirty="0" smtClean="0"/>
                        <a:t>2</a:t>
                      </a:r>
                      <a:endParaRPr lang="en-US" sz="1400" b="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Role Based Licensing</a:t>
                      </a:r>
                    </a:p>
                    <a:p>
                      <a:pPr algn="ctr"/>
                      <a:endParaRPr lang="en-US" sz="1400" b="0" dirty="0"/>
                    </a:p>
                  </a:txBody>
                  <a:tcPr/>
                </a:tc>
                <a:extLst>
                  <a:ext uri="{0D108BD9-81ED-4DB2-BD59-A6C34878D82A}">
                    <a16:rowId xmlns:a16="http://schemas.microsoft.com/office/drawing/2014/main" val="10003"/>
                  </a:ext>
                </a:extLst>
              </a:tr>
              <a:tr h="492369">
                <a:tc>
                  <a:txBody>
                    <a:bodyPr/>
                    <a:lstStyle/>
                    <a:p>
                      <a:r>
                        <a:rPr lang="en-US" sz="1400" dirty="0" smtClean="0"/>
                        <a:t>Lync Server 2013 ENT</a:t>
                      </a:r>
                      <a:endParaRPr lang="en-US" sz="1400" dirty="0"/>
                    </a:p>
                  </a:txBody>
                  <a:tcPr/>
                </a:tc>
                <a:tc>
                  <a:txBody>
                    <a:bodyPr/>
                    <a:lstStyle/>
                    <a:p>
                      <a:r>
                        <a:rPr lang="en-US" sz="1400" kern="1200" dirty="0" err="1" smtClean="0">
                          <a:solidFill>
                            <a:schemeClr val="lt1"/>
                          </a:solidFill>
                          <a:latin typeface="+mn-lt"/>
                          <a:ea typeface="+mn-ea"/>
                          <a:cs typeface="+mn-cs"/>
                        </a:rPr>
                        <a:t>LyncSvr</a:t>
                      </a:r>
                      <a:r>
                        <a:rPr lang="en-US" sz="1400" kern="1200" dirty="0" smtClean="0">
                          <a:solidFill>
                            <a:schemeClr val="lt1"/>
                          </a:solidFill>
                          <a:latin typeface="+mn-lt"/>
                          <a:ea typeface="+mn-ea"/>
                          <a:cs typeface="+mn-cs"/>
                        </a:rPr>
                        <a:t> 2013 SNGL OLP NL</a:t>
                      </a:r>
                      <a:endParaRPr lang="en-US" sz="1400" kern="1200" dirty="0">
                        <a:solidFill>
                          <a:schemeClr val="lt1"/>
                        </a:solidFill>
                        <a:latin typeface="+mn-lt"/>
                        <a:ea typeface="+mn-ea"/>
                        <a:cs typeface="+mn-cs"/>
                      </a:endParaRPr>
                    </a:p>
                  </a:txBody>
                  <a:tcPr/>
                </a:tc>
                <a:tc>
                  <a:txBody>
                    <a:bodyPr/>
                    <a:lstStyle/>
                    <a:p>
                      <a:pPr algn="ctr"/>
                      <a:r>
                        <a:rPr lang="en-US" sz="1400" b="0" dirty="0" smtClean="0"/>
                        <a:t>2</a:t>
                      </a:r>
                      <a:endParaRPr lang="en-US" sz="1400" b="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Role Based Licensing</a:t>
                      </a:r>
                    </a:p>
                    <a:p>
                      <a:pPr algn="ctr"/>
                      <a:endParaRPr lang="en-US" sz="1400" b="0" dirty="0"/>
                    </a:p>
                  </a:txBody>
                  <a:tcPr/>
                </a:tc>
                <a:extLst>
                  <a:ext uri="{0D108BD9-81ED-4DB2-BD59-A6C34878D82A}">
                    <a16:rowId xmlns:a16="http://schemas.microsoft.com/office/drawing/2014/main" val="10004"/>
                  </a:ext>
                </a:extLst>
              </a:tr>
              <a:tr h="492369">
                <a:tc>
                  <a:txBody>
                    <a:bodyPr/>
                    <a:lstStyle/>
                    <a:p>
                      <a:r>
                        <a:rPr lang="en-US" sz="1400" dirty="0" smtClean="0"/>
                        <a:t>System Center Datacenter</a:t>
                      </a:r>
                      <a:endParaRPr lang="en-US" sz="1400" dirty="0"/>
                    </a:p>
                  </a:txBody>
                  <a:tcPr/>
                </a:tc>
                <a:tc>
                  <a:txBody>
                    <a:bodyPr/>
                    <a:lstStyle/>
                    <a:p>
                      <a:r>
                        <a:rPr lang="en-US" sz="1400" kern="1200" dirty="0" err="1" smtClean="0">
                          <a:solidFill>
                            <a:schemeClr val="lt1"/>
                          </a:solidFill>
                          <a:latin typeface="+mn-lt"/>
                          <a:ea typeface="+mn-ea"/>
                          <a:cs typeface="+mn-cs"/>
                        </a:rPr>
                        <a:t>SysCtrDatactr</a:t>
                      </a:r>
                      <a:r>
                        <a:rPr lang="en-US" sz="1400" kern="1200" dirty="0" smtClean="0">
                          <a:solidFill>
                            <a:schemeClr val="lt1"/>
                          </a:solidFill>
                          <a:latin typeface="+mn-lt"/>
                          <a:ea typeface="+mn-ea"/>
                          <a:cs typeface="+mn-cs"/>
                        </a:rPr>
                        <a:t> SNGL </a:t>
                      </a:r>
                      <a:r>
                        <a:rPr lang="en-US" sz="1400" kern="1200" dirty="0" err="1" smtClean="0">
                          <a:solidFill>
                            <a:schemeClr val="lt1"/>
                          </a:solidFill>
                          <a:latin typeface="+mn-lt"/>
                          <a:ea typeface="+mn-ea"/>
                          <a:cs typeface="+mn-cs"/>
                        </a:rPr>
                        <a:t>LicSAPk</a:t>
                      </a:r>
                      <a:r>
                        <a:rPr lang="en-US" sz="1400" kern="1200" dirty="0" smtClean="0">
                          <a:solidFill>
                            <a:schemeClr val="lt1"/>
                          </a:solidFill>
                          <a:latin typeface="+mn-lt"/>
                          <a:ea typeface="+mn-ea"/>
                          <a:cs typeface="+mn-cs"/>
                        </a:rPr>
                        <a:t> OLP NL 2Proc Qualified</a:t>
                      </a:r>
                      <a:endParaRPr lang="en-US" sz="1400" kern="1200" dirty="0">
                        <a:solidFill>
                          <a:schemeClr val="lt1"/>
                        </a:solidFill>
                        <a:latin typeface="+mn-lt"/>
                        <a:ea typeface="+mn-ea"/>
                        <a:cs typeface="+mn-cs"/>
                      </a:endParaRPr>
                    </a:p>
                  </a:txBody>
                  <a:tcPr/>
                </a:tc>
                <a:tc>
                  <a:txBody>
                    <a:bodyPr/>
                    <a:lstStyle/>
                    <a:p>
                      <a:pPr algn="ctr"/>
                      <a:r>
                        <a:rPr lang="en-US" sz="1400" dirty="0" smtClean="0"/>
                        <a:t>1</a:t>
                      </a:r>
                      <a:endParaRPr lang="en-US" sz="1400" b="0" dirty="0"/>
                    </a:p>
                  </a:txBody>
                  <a:tcPr/>
                </a:tc>
                <a:tc>
                  <a:txBody>
                    <a:bodyPr/>
                    <a:lstStyle/>
                    <a:p>
                      <a:pPr algn="ctr"/>
                      <a:r>
                        <a:rPr lang="en-US" sz="1400" b="0" dirty="0" smtClean="0"/>
                        <a:t>Single License per Datacenter</a:t>
                      </a:r>
                      <a:endParaRPr lang="en-US" sz="1400" b="0" dirty="0"/>
                    </a:p>
                  </a:txBody>
                  <a:tcPr/>
                </a:tc>
                <a:extLst>
                  <a:ext uri="{0D108BD9-81ED-4DB2-BD59-A6C34878D82A}">
                    <a16:rowId xmlns:a16="http://schemas.microsoft.com/office/drawing/2014/main" val="10005"/>
                  </a:ext>
                </a:extLst>
              </a:tr>
              <a:tr h="399366">
                <a:tc>
                  <a:txBody>
                    <a:bodyPr/>
                    <a:lstStyle/>
                    <a:p>
                      <a:r>
                        <a:rPr lang="en-US" sz="1400" dirty="0" smtClean="0"/>
                        <a:t>SQL Server 2014 ENT</a:t>
                      </a:r>
                      <a:endParaRPr lang="en-US" sz="1400" dirty="0"/>
                    </a:p>
                  </a:txBody>
                  <a:tcPr/>
                </a:tc>
                <a:tc>
                  <a:txBody>
                    <a:bodyPr/>
                    <a:lstStyle/>
                    <a:p>
                      <a:r>
                        <a:rPr lang="en-US" sz="1400" kern="1200" dirty="0" smtClean="0">
                          <a:solidFill>
                            <a:schemeClr val="lt1"/>
                          </a:solidFill>
                          <a:latin typeface="+mn-lt"/>
                          <a:ea typeface="+mn-ea"/>
                          <a:cs typeface="+mn-cs"/>
                        </a:rPr>
                        <a:t>SQL </a:t>
                      </a:r>
                      <a:r>
                        <a:rPr lang="en-US" sz="1400" kern="1200" dirty="0" err="1" smtClean="0">
                          <a:solidFill>
                            <a:schemeClr val="lt1"/>
                          </a:solidFill>
                          <a:latin typeface="+mn-lt"/>
                          <a:ea typeface="+mn-ea"/>
                          <a:cs typeface="+mn-cs"/>
                        </a:rPr>
                        <a:t>Svr</a:t>
                      </a:r>
                      <a:r>
                        <a:rPr lang="en-US" sz="1400" kern="1200" dirty="0" smtClean="0">
                          <a:solidFill>
                            <a:schemeClr val="lt1"/>
                          </a:solidFill>
                          <a:latin typeface="+mn-lt"/>
                          <a:ea typeface="+mn-ea"/>
                          <a:cs typeface="+mn-cs"/>
                        </a:rPr>
                        <a:t> Ent Core 2014 SNGL OLP 2Lic NL Core </a:t>
                      </a:r>
                      <a:r>
                        <a:rPr lang="en-US" sz="1400" kern="1200" dirty="0" err="1" smtClean="0">
                          <a:solidFill>
                            <a:schemeClr val="lt1"/>
                          </a:solidFill>
                          <a:latin typeface="+mn-lt"/>
                          <a:ea typeface="+mn-ea"/>
                          <a:cs typeface="+mn-cs"/>
                        </a:rPr>
                        <a:t>Lic</a:t>
                      </a:r>
                      <a:r>
                        <a:rPr lang="en-US" sz="1400" kern="1200" dirty="0" smtClean="0">
                          <a:solidFill>
                            <a:schemeClr val="lt1"/>
                          </a:solidFill>
                          <a:latin typeface="+mn-lt"/>
                          <a:ea typeface="+mn-ea"/>
                          <a:cs typeface="+mn-cs"/>
                        </a:rPr>
                        <a:t> </a:t>
                      </a:r>
                      <a:r>
                        <a:rPr lang="en-US" sz="1400" kern="1200" dirty="0" err="1" smtClean="0">
                          <a:solidFill>
                            <a:schemeClr val="lt1"/>
                          </a:solidFill>
                          <a:latin typeface="+mn-lt"/>
                          <a:ea typeface="+mn-ea"/>
                          <a:cs typeface="+mn-cs"/>
                        </a:rPr>
                        <a:t>Qlfd</a:t>
                      </a:r>
                      <a:endParaRPr lang="en-US" sz="1400" b="0" dirty="0"/>
                    </a:p>
                  </a:txBody>
                  <a:tcPr/>
                </a:tc>
                <a:tc>
                  <a:txBody>
                    <a:bodyPr/>
                    <a:lstStyle/>
                    <a:p>
                      <a:pPr algn="ctr"/>
                      <a:r>
                        <a:rPr lang="en-US" sz="1400" b="0" dirty="0" smtClean="0"/>
                        <a:t>1</a:t>
                      </a:r>
                      <a:endParaRPr lang="en-US" sz="1400" b="0" dirty="0"/>
                    </a:p>
                  </a:txBody>
                  <a:tcPr/>
                </a:tc>
                <a:tc>
                  <a:txBody>
                    <a:bodyPr/>
                    <a:lstStyle/>
                    <a:p>
                      <a:pPr algn="ctr"/>
                      <a:r>
                        <a:rPr lang="en-US" sz="1400" b="0" kern="1200" dirty="0" smtClean="0">
                          <a:solidFill>
                            <a:schemeClr val="lt1"/>
                          </a:solidFill>
                          <a:latin typeface="+mn-lt"/>
                          <a:ea typeface="+mn-ea"/>
                          <a:cs typeface="+mn-cs"/>
                        </a:rPr>
                        <a:t>1Lic=2Core, 4 Core License Minimum </a:t>
                      </a:r>
                      <a:endParaRPr lang="en-US" sz="1400" b="0" kern="1200" dirty="0">
                        <a:solidFill>
                          <a:schemeClr val="lt1"/>
                        </a:solidFill>
                        <a:latin typeface="+mn-lt"/>
                        <a:ea typeface="+mn-ea"/>
                        <a:cs typeface="+mn-cs"/>
                      </a:endParaRPr>
                    </a:p>
                  </a:txBody>
                  <a:tcPr/>
                </a:tc>
                <a:extLst>
                  <a:ext uri="{0D108BD9-81ED-4DB2-BD59-A6C34878D82A}">
                    <a16:rowId xmlns:a16="http://schemas.microsoft.com/office/drawing/2014/main" val="10006"/>
                  </a:ext>
                </a:extLst>
              </a:tr>
              <a:tr h="399366">
                <a:tc gridSpan="4">
                  <a:txBody>
                    <a:bodyPr/>
                    <a:lstStyle/>
                    <a:p>
                      <a:r>
                        <a:rPr lang="en-US" sz="2000" dirty="0" smtClean="0">
                          <a:solidFill>
                            <a:schemeClr val="tx1"/>
                          </a:solidFill>
                        </a:rPr>
                        <a:t>Device/User CAL will be purchased as user enrollments hits 100+</a:t>
                      </a:r>
                      <a:endParaRPr lang="en-US" sz="2000" dirty="0">
                        <a:solidFill>
                          <a:schemeClr val="tx1"/>
                        </a:solidFill>
                      </a:endParaRPr>
                    </a:p>
                  </a:txBody>
                  <a:tcPr/>
                </a:tc>
                <a:tc hMerge="1">
                  <a:txBody>
                    <a:bodyPr/>
                    <a:lstStyle/>
                    <a:p>
                      <a:endParaRPr lang="en-US" sz="1200" b="0" dirty="0"/>
                    </a:p>
                  </a:txBody>
                  <a:tcPr/>
                </a:tc>
                <a:tc hMerge="1">
                  <a:txBody>
                    <a:bodyPr/>
                    <a:lstStyle/>
                    <a:p>
                      <a:pPr algn="ctr"/>
                      <a:endParaRPr lang="en-US" sz="1200" b="0" dirty="0"/>
                    </a:p>
                  </a:txBody>
                  <a:tcPr/>
                </a:tc>
                <a:tc hMerge="1">
                  <a:txBody>
                    <a:bodyPr/>
                    <a:lstStyle/>
                    <a:p>
                      <a:pPr algn="ctr"/>
                      <a:endParaRPr lang="en-US" sz="1200" b="0"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676918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065212" y="533400"/>
            <a:ext cx="8686801" cy="1066800"/>
          </a:xfrm>
          <a:prstGeom prst="rect">
            <a:avLst/>
          </a:prstGeom>
        </p:spPr>
        <p:txBody>
          <a:bodyPr/>
          <a:lst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a:lstStyle>
          <a:p>
            <a:r>
              <a:rPr lang="en-US" dirty="0" smtClean="0"/>
              <a:t>Financials</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503914940"/>
              </p:ext>
            </p:extLst>
          </p:nvPr>
        </p:nvGraphicFramePr>
        <p:xfrm>
          <a:off x="989012" y="1143000"/>
          <a:ext cx="11049001" cy="4141371"/>
        </p:xfrm>
        <a:graphic>
          <a:graphicData uri="http://schemas.openxmlformats.org/drawingml/2006/table">
            <a:tbl>
              <a:tblPr firstRow="1" bandRow="1">
                <a:tableStyleId>{125E5076-3810-47DD-B79F-674D7AD40C01}</a:tableStyleId>
              </a:tblPr>
              <a:tblGrid>
                <a:gridCol w="2895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2667001">
                  <a:extLst>
                    <a:ext uri="{9D8B030D-6E8A-4147-A177-3AD203B41FA5}">
                      <a16:colId xmlns:a16="http://schemas.microsoft.com/office/drawing/2014/main" val="20003"/>
                    </a:ext>
                  </a:extLst>
                </a:gridCol>
              </a:tblGrid>
              <a:tr h="689317">
                <a:tc>
                  <a:txBody>
                    <a:bodyPr/>
                    <a:lstStyle/>
                    <a:p>
                      <a:r>
                        <a:rPr lang="en-US" sz="2800" dirty="0" smtClean="0"/>
                        <a:t>Product</a:t>
                      </a:r>
                      <a:endParaRPr lang="en-US" sz="2800" dirty="0"/>
                    </a:p>
                  </a:txBody>
                  <a:tcPr/>
                </a:tc>
                <a:tc>
                  <a:txBody>
                    <a:bodyPr/>
                    <a:lstStyle/>
                    <a:p>
                      <a:r>
                        <a:rPr lang="en-US" sz="2800" dirty="0" smtClean="0"/>
                        <a:t>Purpose</a:t>
                      </a:r>
                      <a:endParaRPr lang="en-US" sz="2800" dirty="0"/>
                    </a:p>
                  </a:txBody>
                  <a:tcPr/>
                </a:tc>
                <a:tc>
                  <a:txBody>
                    <a:bodyPr/>
                    <a:lstStyle/>
                    <a:p>
                      <a:r>
                        <a:rPr lang="en-US" sz="2800" dirty="0" smtClean="0"/>
                        <a:t>Quantity</a:t>
                      </a:r>
                      <a:endParaRPr lang="en-US" sz="2800" dirty="0"/>
                    </a:p>
                  </a:txBody>
                  <a:tcPr/>
                </a:tc>
                <a:tc>
                  <a:txBody>
                    <a:bodyPr/>
                    <a:lstStyle/>
                    <a:p>
                      <a:r>
                        <a:rPr lang="en-US" sz="2800" dirty="0" smtClean="0"/>
                        <a:t>Price (BDT)</a:t>
                      </a:r>
                      <a:endParaRPr lang="en-US" sz="2800" dirty="0"/>
                    </a:p>
                  </a:txBody>
                  <a:tcPr/>
                </a:tc>
                <a:extLst>
                  <a:ext uri="{0D108BD9-81ED-4DB2-BD59-A6C34878D82A}">
                    <a16:rowId xmlns:a16="http://schemas.microsoft.com/office/drawing/2014/main" val="10000"/>
                  </a:ext>
                </a:extLst>
              </a:tr>
              <a:tr h="377483">
                <a:tc>
                  <a:txBody>
                    <a:bodyPr/>
                    <a:lstStyle/>
                    <a:p>
                      <a:r>
                        <a:rPr lang="en-US" sz="1400" dirty="0" smtClean="0"/>
                        <a:t>Windows Server</a:t>
                      </a:r>
                      <a:endParaRPr lang="en-US" sz="1400" dirty="0"/>
                    </a:p>
                  </a:txBody>
                  <a:tcPr/>
                </a:tc>
                <a:tc>
                  <a:txBody>
                    <a:bodyPr/>
                    <a:lstStyle/>
                    <a:p>
                      <a:pPr algn="ctr"/>
                      <a:r>
                        <a:rPr lang="en-US" sz="1400" b="0" dirty="0" smtClean="0"/>
                        <a:t>For 2 DELL Servers (Base OS)</a:t>
                      </a:r>
                      <a:endParaRPr lang="en-US" sz="1400" b="0" dirty="0"/>
                    </a:p>
                  </a:txBody>
                  <a:tcPr/>
                </a:tc>
                <a:tc>
                  <a:txBody>
                    <a:bodyPr/>
                    <a:lstStyle/>
                    <a:p>
                      <a:pPr algn="ctr"/>
                      <a:r>
                        <a:rPr lang="en-US" sz="1400" dirty="0" smtClean="0"/>
                        <a:t>2</a:t>
                      </a:r>
                      <a:endParaRPr lang="en-US" sz="1400" b="0" dirty="0"/>
                    </a:p>
                  </a:txBody>
                  <a:tcPr/>
                </a:tc>
                <a:tc>
                  <a:txBody>
                    <a:bodyPr/>
                    <a:lstStyle/>
                    <a:p>
                      <a:pPr algn="r"/>
                      <a:r>
                        <a:rPr lang="en-US" dirty="0" smtClean="0"/>
                        <a:t>4,75,500*2</a:t>
                      </a:r>
                      <a:endParaRPr lang="en-US" dirty="0"/>
                    </a:p>
                  </a:txBody>
                  <a:tcPr/>
                </a:tc>
                <a:extLst>
                  <a:ext uri="{0D108BD9-81ED-4DB2-BD59-A6C34878D82A}">
                    <a16:rowId xmlns:a16="http://schemas.microsoft.com/office/drawing/2014/main" val="10001"/>
                  </a:ext>
                </a:extLst>
              </a:tr>
              <a:tr h="399366">
                <a:tc>
                  <a:txBody>
                    <a:bodyPr/>
                    <a:lstStyle/>
                    <a:p>
                      <a:r>
                        <a:rPr lang="en-US" sz="1400" dirty="0" smtClean="0"/>
                        <a:t>Exchange Server 2013 ENT</a:t>
                      </a:r>
                      <a:endParaRPr lang="en-US" sz="1400" dirty="0"/>
                    </a:p>
                  </a:txBody>
                  <a:tcPr/>
                </a:tc>
                <a:tc>
                  <a:txBody>
                    <a:bodyPr/>
                    <a:lstStyle/>
                    <a:p>
                      <a:pPr algn="ctr"/>
                      <a:r>
                        <a:rPr lang="en-US" sz="1400" b="0" dirty="0" smtClean="0"/>
                        <a:t>Role Based Licensing</a:t>
                      </a:r>
                      <a:endParaRPr lang="en-US" sz="1400" b="0" dirty="0"/>
                    </a:p>
                  </a:txBody>
                  <a:tcPr/>
                </a:tc>
                <a:tc>
                  <a:txBody>
                    <a:bodyPr/>
                    <a:lstStyle/>
                    <a:p>
                      <a:pPr algn="ctr"/>
                      <a:r>
                        <a:rPr lang="en-US" sz="1400" b="0" dirty="0" smtClean="0"/>
                        <a:t>2</a:t>
                      </a:r>
                      <a:endParaRPr lang="en-US" sz="1400" b="0" dirty="0"/>
                    </a:p>
                  </a:txBody>
                  <a:tcPr/>
                </a:tc>
                <a:tc>
                  <a:txBody>
                    <a:bodyPr/>
                    <a:lstStyle/>
                    <a:p>
                      <a:pPr algn="r"/>
                      <a:r>
                        <a:rPr lang="en-US" dirty="0" smtClean="0"/>
                        <a:t>3,50,000*2</a:t>
                      </a:r>
                      <a:endParaRPr lang="en-US" dirty="0"/>
                    </a:p>
                  </a:txBody>
                  <a:tcPr/>
                </a:tc>
                <a:extLst>
                  <a:ext uri="{0D108BD9-81ED-4DB2-BD59-A6C34878D82A}">
                    <a16:rowId xmlns:a16="http://schemas.microsoft.com/office/drawing/2014/main" val="10002"/>
                  </a:ext>
                </a:extLst>
              </a:tr>
              <a:tr h="492369">
                <a:tc>
                  <a:txBody>
                    <a:bodyPr/>
                    <a:lstStyle/>
                    <a:p>
                      <a:r>
                        <a:rPr lang="en-US" sz="1400" dirty="0" smtClean="0"/>
                        <a:t>SharePoint Server 2013 ENT</a:t>
                      </a:r>
                      <a:endParaRPr lang="en-US"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Role Based Licensing</a:t>
                      </a:r>
                    </a:p>
                  </a:txBody>
                  <a:tcPr/>
                </a:tc>
                <a:tc>
                  <a:txBody>
                    <a:bodyPr/>
                    <a:lstStyle/>
                    <a:p>
                      <a:pPr algn="ctr"/>
                      <a:r>
                        <a:rPr lang="en-US" sz="1400" b="0" dirty="0" smtClean="0"/>
                        <a:t>2</a:t>
                      </a:r>
                      <a:endParaRPr lang="en-US" sz="1400" b="0" dirty="0"/>
                    </a:p>
                  </a:txBody>
                  <a:tcPr/>
                </a:tc>
                <a:tc>
                  <a:txBody>
                    <a:bodyPr/>
                    <a:lstStyle/>
                    <a:p>
                      <a:pPr algn="r"/>
                      <a:r>
                        <a:rPr lang="en-US" dirty="0" smtClean="0"/>
                        <a:t>6,30,000*2</a:t>
                      </a:r>
                      <a:endParaRPr lang="en-US" dirty="0"/>
                    </a:p>
                  </a:txBody>
                  <a:tcPr/>
                </a:tc>
                <a:extLst>
                  <a:ext uri="{0D108BD9-81ED-4DB2-BD59-A6C34878D82A}">
                    <a16:rowId xmlns:a16="http://schemas.microsoft.com/office/drawing/2014/main" val="10003"/>
                  </a:ext>
                </a:extLst>
              </a:tr>
              <a:tr h="492369">
                <a:tc>
                  <a:txBody>
                    <a:bodyPr/>
                    <a:lstStyle/>
                    <a:p>
                      <a:r>
                        <a:rPr lang="en-US" sz="1400" dirty="0" smtClean="0"/>
                        <a:t>Lync Server 2013 ENT</a:t>
                      </a:r>
                      <a:endParaRPr lang="en-US"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Role Based Licensing</a:t>
                      </a:r>
                    </a:p>
                  </a:txBody>
                  <a:tcPr/>
                </a:tc>
                <a:tc>
                  <a:txBody>
                    <a:bodyPr/>
                    <a:lstStyle/>
                    <a:p>
                      <a:pPr algn="ctr"/>
                      <a:r>
                        <a:rPr lang="en-US" sz="1400" b="0" dirty="0" smtClean="0"/>
                        <a:t>2</a:t>
                      </a:r>
                      <a:endParaRPr lang="en-US" sz="1400" b="0" dirty="0"/>
                    </a:p>
                  </a:txBody>
                  <a:tcPr/>
                </a:tc>
                <a:tc>
                  <a:txBody>
                    <a:bodyPr/>
                    <a:lstStyle/>
                    <a:p>
                      <a:pPr algn="r"/>
                      <a:r>
                        <a:rPr lang="en-US" dirty="0" smtClean="0"/>
                        <a:t>3,60,000*2</a:t>
                      </a:r>
                      <a:endParaRPr lang="en-US" dirty="0"/>
                    </a:p>
                  </a:txBody>
                  <a:tcPr/>
                </a:tc>
                <a:extLst>
                  <a:ext uri="{0D108BD9-81ED-4DB2-BD59-A6C34878D82A}">
                    <a16:rowId xmlns:a16="http://schemas.microsoft.com/office/drawing/2014/main" val="10004"/>
                  </a:ext>
                </a:extLst>
              </a:tr>
              <a:tr h="492369">
                <a:tc>
                  <a:txBody>
                    <a:bodyPr/>
                    <a:lstStyle/>
                    <a:p>
                      <a:r>
                        <a:rPr lang="en-US" sz="1400" dirty="0" smtClean="0"/>
                        <a:t>System Center</a:t>
                      </a:r>
                      <a:endParaRPr lang="en-US" sz="1400" dirty="0"/>
                    </a:p>
                  </a:txBody>
                  <a:tcPr/>
                </a:tc>
                <a:tc>
                  <a:txBody>
                    <a:bodyPr/>
                    <a:lstStyle/>
                    <a:p>
                      <a:pPr algn="ctr"/>
                      <a:r>
                        <a:rPr lang="en-US" sz="1400" b="0" dirty="0" smtClean="0"/>
                        <a:t>Single License per Datacenter</a:t>
                      </a:r>
                      <a:endParaRPr lang="en-US" sz="1400" b="0" dirty="0"/>
                    </a:p>
                  </a:txBody>
                  <a:tcPr/>
                </a:tc>
                <a:tc>
                  <a:txBody>
                    <a:bodyPr/>
                    <a:lstStyle/>
                    <a:p>
                      <a:pPr algn="ctr"/>
                      <a:r>
                        <a:rPr lang="en-US" sz="1400" dirty="0" smtClean="0"/>
                        <a:t>1</a:t>
                      </a:r>
                      <a:endParaRPr lang="en-US" sz="1400" b="0" dirty="0"/>
                    </a:p>
                  </a:txBody>
                  <a:tcPr/>
                </a:tc>
                <a:tc>
                  <a:txBody>
                    <a:bodyPr/>
                    <a:lstStyle/>
                    <a:p>
                      <a:pPr algn="r"/>
                      <a:r>
                        <a:rPr lang="en-US" dirty="0" smtClean="0"/>
                        <a:t>2,79,000</a:t>
                      </a:r>
                      <a:endParaRPr lang="en-US" dirty="0"/>
                    </a:p>
                  </a:txBody>
                  <a:tcPr/>
                </a:tc>
                <a:extLst>
                  <a:ext uri="{0D108BD9-81ED-4DB2-BD59-A6C34878D82A}">
                    <a16:rowId xmlns:a16="http://schemas.microsoft.com/office/drawing/2014/main" val="10005"/>
                  </a:ext>
                </a:extLst>
              </a:tr>
              <a:tr h="399366">
                <a:tc>
                  <a:txBody>
                    <a:bodyPr/>
                    <a:lstStyle/>
                    <a:p>
                      <a:r>
                        <a:rPr lang="en-US" sz="1400" dirty="0" smtClean="0"/>
                        <a:t>SQL Server 2014 ENT</a:t>
                      </a:r>
                      <a:endParaRPr lang="en-US" sz="1400" dirty="0"/>
                    </a:p>
                  </a:txBody>
                  <a:tcPr/>
                </a:tc>
                <a:tc>
                  <a:txBody>
                    <a:bodyPr/>
                    <a:lstStyle/>
                    <a:p>
                      <a:pPr algn="ctr"/>
                      <a:r>
                        <a:rPr lang="en-US" sz="1400" b="0" kern="1200" dirty="0" smtClean="0">
                          <a:solidFill>
                            <a:schemeClr val="lt1"/>
                          </a:solidFill>
                          <a:latin typeface="+mn-lt"/>
                          <a:ea typeface="+mn-ea"/>
                          <a:cs typeface="+mn-cs"/>
                        </a:rPr>
                        <a:t>1Lic=2Core, 4 Core License Minimum </a:t>
                      </a:r>
                      <a:endParaRPr lang="en-US" sz="1400" b="0" kern="1200" dirty="0">
                        <a:solidFill>
                          <a:schemeClr val="lt1"/>
                        </a:solidFill>
                        <a:latin typeface="+mn-lt"/>
                        <a:ea typeface="+mn-ea"/>
                        <a:cs typeface="+mn-cs"/>
                      </a:endParaRPr>
                    </a:p>
                  </a:txBody>
                  <a:tcPr/>
                </a:tc>
                <a:tc>
                  <a:txBody>
                    <a:bodyPr/>
                    <a:lstStyle/>
                    <a:p>
                      <a:pPr algn="ctr"/>
                      <a:r>
                        <a:rPr lang="en-US" sz="1400" b="0" dirty="0" smtClean="0"/>
                        <a:t>1</a:t>
                      </a:r>
                      <a:endParaRPr lang="en-US" sz="1400" b="0" dirty="0"/>
                    </a:p>
                  </a:txBody>
                  <a:tcPr/>
                </a:tc>
                <a:tc>
                  <a:txBody>
                    <a:bodyPr/>
                    <a:lstStyle/>
                    <a:p>
                      <a:pPr algn="r"/>
                      <a:r>
                        <a:rPr lang="en-US" dirty="0" smtClean="0"/>
                        <a:t>39,73,000</a:t>
                      </a:r>
                      <a:endParaRPr lang="en-US" dirty="0"/>
                    </a:p>
                  </a:txBody>
                  <a:tcPr/>
                </a:tc>
                <a:extLst>
                  <a:ext uri="{0D108BD9-81ED-4DB2-BD59-A6C34878D82A}">
                    <a16:rowId xmlns:a16="http://schemas.microsoft.com/office/drawing/2014/main" val="10006"/>
                  </a:ext>
                </a:extLst>
              </a:tr>
              <a:tr h="399366">
                <a:tc>
                  <a:txBody>
                    <a:bodyPr/>
                    <a:lstStyle/>
                    <a:p>
                      <a:r>
                        <a:rPr lang="en-US" sz="1400" dirty="0" smtClean="0"/>
                        <a:t>Exchange </a:t>
                      </a:r>
                      <a:r>
                        <a:rPr lang="en-US" sz="1400" baseline="0" dirty="0" smtClean="0"/>
                        <a:t> Digital</a:t>
                      </a:r>
                      <a:r>
                        <a:rPr lang="en-US" sz="1400" dirty="0" smtClean="0"/>
                        <a:t> Certificate</a:t>
                      </a:r>
                      <a:endParaRPr lang="en-US" sz="1400" dirty="0"/>
                    </a:p>
                  </a:txBody>
                  <a:tcPr/>
                </a:tc>
                <a:tc>
                  <a:txBody>
                    <a:bodyPr/>
                    <a:lstStyle/>
                    <a:p>
                      <a:pPr algn="ctr"/>
                      <a:r>
                        <a:rPr lang="en-US" sz="1400" b="0" kern="1200" dirty="0" smtClean="0">
                          <a:solidFill>
                            <a:schemeClr val="lt1"/>
                          </a:solidFill>
                          <a:latin typeface="+mn-lt"/>
                          <a:ea typeface="+mn-ea"/>
                          <a:cs typeface="+mn-cs"/>
                        </a:rPr>
                        <a:t>Webmail, </a:t>
                      </a:r>
                      <a:r>
                        <a:rPr lang="en-US" sz="1400" b="0" kern="1200" dirty="0" err="1" smtClean="0">
                          <a:solidFill>
                            <a:schemeClr val="lt1"/>
                          </a:solidFill>
                          <a:latin typeface="+mn-lt"/>
                          <a:ea typeface="+mn-ea"/>
                          <a:cs typeface="+mn-cs"/>
                        </a:rPr>
                        <a:t>WildCard</a:t>
                      </a:r>
                      <a:r>
                        <a:rPr lang="en-US" sz="1400" b="0" kern="1200" dirty="0" smtClean="0">
                          <a:solidFill>
                            <a:schemeClr val="lt1"/>
                          </a:solidFill>
                          <a:latin typeface="+mn-lt"/>
                          <a:ea typeface="+mn-ea"/>
                          <a:cs typeface="+mn-cs"/>
                        </a:rPr>
                        <a:t> </a:t>
                      </a:r>
                      <a:endParaRPr lang="en-US" sz="1400" b="0" kern="1200" dirty="0">
                        <a:solidFill>
                          <a:schemeClr val="lt1"/>
                        </a:solidFill>
                        <a:latin typeface="+mn-lt"/>
                        <a:ea typeface="+mn-ea"/>
                        <a:cs typeface="+mn-cs"/>
                      </a:endParaRPr>
                    </a:p>
                  </a:txBody>
                  <a:tcPr/>
                </a:tc>
                <a:tc>
                  <a:txBody>
                    <a:bodyPr/>
                    <a:lstStyle/>
                    <a:p>
                      <a:pPr algn="ctr"/>
                      <a:r>
                        <a:rPr lang="en-US" sz="1400" b="0" dirty="0" smtClean="0"/>
                        <a:t>1/3yrs</a:t>
                      </a:r>
                      <a:endParaRPr lang="en-US" sz="1400" b="0" dirty="0"/>
                    </a:p>
                  </a:txBody>
                  <a:tcPr/>
                </a:tc>
                <a:tc>
                  <a:txBody>
                    <a:bodyPr/>
                    <a:lstStyle/>
                    <a:p>
                      <a:pPr algn="r"/>
                      <a:r>
                        <a:rPr lang="en-US" dirty="0" smtClean="0"/>
                        <a:t>2,90,000</a:t>
                      </a:r>
                      <a:endParaRPr lang="en-US" dirty="0"/>
                    </a:p>
                  </a:txBody>
                  <a:tcPr/>
                </a:tc>
                <a:extLst>
                  <a:ext uri="{0D108BD9-81ED-4DB2-BD59-A6C34878D82A}">
                    <a16:rowId xmlns:a16="http://schemas.microsoft.com/office/drawing/2014/main" val="10007"/>
                  </a:ext>
                </a:extLst>
              </a:tr>
              <a:tr h="399366">
                <a:tc gridSpan="3">
                  <a:txBody>
                    <a:bodyPr/>
                    <a:lstStyle/>
                    <a:p>
                      <a:r>
                        <a:rPr lang="en-US" sz="1400" dirty="0" smtClean="0"/>
                        <a:t>TOTAL</a:t>
                      </a:r>
                      <a:endParaRPr lang="en-US" sz="1400" dirty="0"/>
                    </a:p>
                  </a:txBody>
                  <a:tcPr/>
                </a:tc>
                <a:tc hMerge="1">
                  <a:txBody>
                    <a:bodyPr/>
                    <a:lstStyle/>
                    <a:p>
                      <a:pPr algn="ctr"/>
                      <a:endParaRPr lang="en-US" sz="1400" b="0" kern="1200" dirty="0">
                        <a:solidFill>
                          <a:schemeClr val="lt1"/>
                        </a:solidFill>
                        <a:latin typeface="+mn-lt"/>
                        <a:ea typeface="+mn-ea"/>
                        <a:cs typeface="+mn-cs"/>
                      </a:endParaRPr>
                    </a:p>
                  </a:txBody>
                  <a:tcPr/>
                </a:tc>
                <a:tc hMerge="1">
                  <a:txBody>
                    <a:bodyPr/>
                    <a:lstStyle/>
                    <a:p>
                      <a:pPr algn="ctr"/>
                      <a:endParaRPr lang="en-US" sz="1400" b="0" dirty="0"/>
                    </a:p>
                  </a:txBody>
                  <a:tcPr/>
                </a:tc>
                <a:tc>
                  <a:txBody>
                    <a:bodyPr/>
                    <a:lstStyle/>
                    <a:p>
                      <a:endParaRPr lang="en-US" dirty="0"/>
                    </a:p>
                  </a:txBody>
                  <a:tcPr/>
                </a:tc>
                <a:extLst>
                  <a:ext uri="{0D108BD9-81ED-4DB2-BD59-A6C34878D82A}">
                    <a16:rowId xmlns:a16="http://schemas.microsoft.com/office/drawing/2014/main" val="10008"/>
                  </a:ext>
                </a:extLst>
              </a:tr>
            </a:tbl>
          </a:graphicData>
        </a:graphic>
      </p:graphicFrame>
      <p:sp>
        <p:nvSpPr>
          <p:cNvPr id="4" name="TextBox 3"/>
          <p:cNvSpPr txBox="1"/>
          <p:nvPr/>
        </p:nvSpPr>
        <p:spPr>
          <a:xfrm>
            <a:off x="1065212" y="5257800"/>
            <a:ext cx="1963936" cy="369332"/>
          </a:xfrm>
          <a:prstGeom prst="rect">
            <a:avLst/>
          </a:prstGeom>
          <a:noFill/>
        </p:spPr>
        <p:txBody>
          <a:bodyPr wrap="none" rtlCol="0">
            <a:spAutoFit/>
          </a:bodyPr>
          <a:lstStyle/>
          <a:p>
            <a:r>
              <a:rPr lang="en-US" dirty="0" smtClean="0"/>
              <a:t>VAT/TAX Excluded</a:t>
            </a:r>
            <a:endParaRPr lang="en-US" dirty="0"/>
          </a:p>
        </p:txBody>
      </p:sp>
    </p:spTree>
    <p:extLst>
      <p:ext uri="{BB962C8B-B14F-4D97-AF65-F5344CB8AC3E}">
        <p14:creationId xmlns:p14="http://schemas.microsoft.com/office/powerpoint/2010/main" val="3507321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OTLSHAPE_M_aca873dc3dbc4c2c927fb06590de9645_Connector1"/>
          <p:cNvCxnSpPr/>
          <p:nvPr>
            <p:custDataLst>
              <p:tags r:id="rId2"/>
            </p:custDataLst>
          </p:nvPr>
        </p:nvCxnSpPr>
        <p:spPr>
          <a:xfrm>
            <a:off x="2026952" y="4706557"/>
            <a:ext cx="0" cy="436943"/>
          </a:xfrm>
          <a:prstGeom prst="line">
            <a:avLst/>
          </a:prstGeom>
          <a:ln w="9525" cap="flat" cmpd="sng" algn="ctr">
            <a:solidFill>
              <a:srgbClr val="EA161E">
                <a:alpha val="49804"/>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OTLSHAPE_M_5b8c07a42eb1467a856743819a4db4d5_Connector1"/>
          <p:cNvCxnSpPr/>
          <p:nvPr>
            <p:custDataLst>
              <p:tags r:id="rId3"/>
            </p:custDataLst>
          </p:nvPr>
        </p:nvCxnSpPr>
        <p:spPr>
          <a:xfrm>
            <a:off x="1729904" y="4264470"/>
            <a:ext cx="0" cy="879030"/>
          </a:xfrm>
          <a:prstGeom prst="line">
            <a:avLst/>
          </a:prstGeom>
          <a:ln w="9525" cap="flat" cmpd="sng" algn="ctr">
            <a:solidFill>
              <a:srgbClr val="EA161E">
                <a:alpha val="49804"/>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OTLSHAPE_M_abb69c81905546a797a571f6fc30cbe7_Connector1"/>
          <p:cNvCxnSpPr/>
          <p:nvPr>
            <p:custDataLst>
              <p:tags r:id="rId4"/>
            </p:custDataLst>
          </p:nvPr>
        </p:nvCxnSpPr>
        <p:spPr>
          <a:xfrm>
            <a:off x="1432855" y="3822382"/>
            <a:ext cx="0" cy="1321118"/>
          </a:xfrm>
          <a:prstGeom prst="line">
            <a:avLst/>
          </a:prstGeom>
          <a:ln w="9525" cap="flat" cmpd="sng" algn="ctr">
            <a:solidFill>
              <a:schemeClr val="dk1">
                <a:alpha val="4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OTLSHAPE_M_74b813c8c1b64f6c815f2be6ca03ecb0_Connector1"/>
          <p:cNvCxnSpPr/>
          <p:nvPr>
            <p:custDataLst>
              <p:tags r:id="rId5"/>
            </p:custDataLst>
          </p:nvPr>
        </p:nvCxnSpPr>
        <p:spPr>
          <a:xfrm>
            <a:off x="1135806" y="3380296"/>
            <a:ext cx="0" cy="1763205"/>
          </a:xfrm>
          <a:prstGeom prst="line">
            <a:avLst/>
          </a:prstGeom>
          <a:ln w="9525" cap="flat" cmpd="sng" algn="ctr">
            <a:solidFill>
              <a:srgbClr val="1AAA42">
                <a:alpha val="49804"/>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7" name="Title 1"/>
          <p:cNvSpPr txBox="1">
            <a:spLocks/>
          </p:cNvSpPr>
          <p:nvPr/>
        </p:nvSpPr>
        <p:spPr>
          <a:xfrm>
            <a:off x="182998" y="108585"/>
            <a:ext cx="9772952" cy="699855"/>
          </a:xfrm>
          <a:prstGeom prst="rect">
            <a:avLst/>
          </a:prstGeom>
        </p:spPr>
        <p:txBody>
          <a:bodyPr/>
          <a:lst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a:lstStyle>
          <a:p>
            <a:r>
              <a:rPr lang="en-US" b="0" dirty="0" smtClean="0">
                <a:solidFill>
                  <a:srgbClr val="00B0F0"/>
                </a:solidFill>
              </a:rPr>
              <a:t>Deployment Timeline (Proposed): PHASE-II</a:t>
            </a:r>
            <a:endParaRPr lang="en-US" b="0" dirty="0">
              <a:solidFill>
                <a:srgbClr val="00B0F0"/>
              </a:solidFill>
            </a:endParaRPr>
          </a:p>
        </p:txBody>
      </p:sp>
      <p:sp>
        <p:nvSpPr>
          <p:cNvPr id="4" name="OTLSHAPE_TB_00000000000000000000000000000000_LeftEndCaps" hidden="1"/>
          <p:cNvSpPr txBox="1"/>
          <p:nvPr>
            <p:custDataLst>
              <p:tags r:id="rId6"/>
            </p:custDataLst>
          </p:nvPr>
        </p:nvSpPr>
        <p:spPr>
          <a:xfrm>
            <a:off x="254000" y="5140918"/>
            <a:ext cx="546100" cy="276999"/>
          </a:xfrm>
          <a:prstGeom prst="rect">
            <a:avLst/>
          </a:prstGeom>
          <a:noFill/>
        </p:spPr>
        <p:txBody>
          <a:bodyPr vert="horz" wrap="square" lIns="0" tIns="0" rIns="0" bIns="0" rtlCol="0" anchor="ctr" anchorCtr="0">
            <a:spAutoFit/>
          </a:bodyPr>
          <a:lstStyle/>
          <a:p>
            <a:pPr algn="ctr"/>
            <a:r>
              <a:rPr lang="en-US" b="1" smtClean="0">
                <a:solidFill>
                  <a:schemeClr val="accent2"/>
                </a:solidFill>
                <a:latin typeface="Franklin Gothic Medium" panose="020B0603020102020204" pitchFamily="34" charset="0"/>
              </a:rPr>
              <a:t>2015</a:t>
            </a:r>
            <a:endParaRPr lang="en-US" b="1">
              <a:solidFill>
                <a:schemeClr val="accent2"/>
              </a:solidFill>
              <a:latin typeface="Franklin Gothic Medium" panose="020B0603020102020204" pitchFamily="34" charset="0"/>
            </a:endParaRPr>
          </a:p>
        </p:txBody>
      </p:sp>
      <p:sp>
        <p:nvSpPr>
          <p:cNvPr id="5" name="OTLSHAPE_TB_00000000000000000000000000000000_RightEndCaps"/>
          <p:cNvSpPr txBox="1"/>
          <p:nvPr>
            <p:custDataLst>
              <p:tags r:id="rId7"/>
            </p:custDataLst>
          </p:nvPr>
        </p:nvSpPr>
        <p:spPr>
          <a:xfrm>
            <a:off x="11398546" y="5140918"/>
            <a:ext cx="546100" cy="276999"/>
          </a:xfrm>
          <a:prstGeom prst="rect">
            <a:avLst/>
          </a:prstGeom>
          <a:noFill/>
        </p:spPr>
        <p:txBody>
          <a:bodyPr vert="horz" wrap="square" lIns="0" tIns="0" rIns="0" bIns="0" rtlCol="0" anchor="ctr" anchorCtr="0">
            <a:spAutoFit/>
          </a:bodyPr>
          <a:lstStyle/>
          <a:p>
            <a:pPr algn="ctr"/>
            <a:r>
              <a:rPr lang="en-US" b="1" spc="-38" smtClean="0">
                <a:solidFill>
                  <a:srgbClr val="FF0000"/>
                </a:solidFill>
                <a:latin typeface="Franklin Gothic Medium" panose="020B0603020102020204" pitchFamily="34" charset="0"/>
              </a:rPr>
              <a:t>2016</a:t>
            </a:r>
            <a:endParaRPr lang="en-US" b="1" spc="-38">
              <a:solidFill>
                <a:srgbClr val="FF0000"/>
              </a:solidFill>
              <a:latin typeface="Franklin Gothic Medium" panose="020B0603020102020204" pitchFamily="34" charset="0"/>
            </a:endParaRPr>
          </a:p>
        </p:txBody>
      </p:sp>
      <p:sp>
        <p:nvSpPr>
          <p:cNvPr id="6" name="OTLSHAPE_TB_00000000000000000000000000000000_ScaleContainer"/>
          <p:cNvSpPr/>
          <p:nvPr>
            <p:custDataLst>
              <p:tags r:id="rId8"/>
            </p:custDataLst>
          </p:nvPr>
        </p:nvSpPr>
        <p:spPr>
          <a:xfrm>
            <a:off x="917279" y="5143500"/>
            <a:ext cx="10363200" cy="254000"/>
          </a:xfrm>
          <a:prstGeom prst="roundRect">
            <a:avLst/>
          </a:prstGeom>
          <a:gradFill flip="none" rotWithShape="1">
            <a:gsLst>
              <a:gs pos="0">
                <a:srgbClr val="1CB244"/>
              </a:gs>
              <a:gs pos="100000">
                <a:srgbClr val="147F30"/>
              </a:gs>
            </a:gsLst>
            <a:lin ang="5400000" scaled="1"/>
            <a:tileRect/>
          </a:gradFill>
          <a:ln w="12700" cap="flat" cmpd="sng" algn="ctr">
            <a:noFill/>
            <a:prstDash val="solid"/>
            <a:miter lim="800000"/>
          </a:ln>
          <a:effectLst>
            <a:reflection blurRad="6350" stA="50000" endA="300" endPos="55500" dist="50800" dir="5400000" sy="-100000" algn="bl" rotWithShape="0"/>
          </a:effectLst>
          <a:scene3d>
            <a:camera prst="orthographicFront"/>
            <a:lightRig rig="threePt" dir="t">
              <a:rot lat="0" lon="0" rev="8700000"/>
            </a:lightRig>
          </a:scene3d>
          <a:sp3d>
            <a:bevelT w="165100" h="1905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TLSHAPE_TB_00000000000000000000000000000000_ElapsedTime"/>
          <p:cNvSpPr/>
          <p:nvPr>
            <p:custDataLst>
              <p:tags r:id="rId9"/>
            </p:custDataLst>
          </p:nvPr>
        </p:nvSpPr>
        <p:spPr>
          <a:xfrm>
            <a:off x="917279" y="5346700"/>
            <a:ext cx="241300" cy="50800"/>
          </a:xfrm>
          <a:prstGeom prst="roundRect">
            <a:avLst/>
          </a:prstGeom>
          <a:solidFill>
            <a:srgbClr val="FF0000">
              <a:alpha val="74902"/>
            </a:srgbClr>
          </a:solidFill>
          <a:ln w="12700" cap="flat" cmpd="sng" algn="ctr">
            <a:noFill/>
            <a:prstDash val="solid"/>
            <a:miter lim="800000"/>
          </a:ln>
          <a:effectLst/>
          <a:scene3d>
            <a:camera prst="orthographicFront"/>
            <a:lightRig rig="threePt" dir="t">
              <a:rot lat="0" lon="0" rev="0"/>
            </a:lightRig>
          </a:scene3d>
          <a:sp3d>
            <a:bevelT w="12700" h="139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TLSHAPE_TB_00000000000000000000000000000000_TodayMarkerShape"/>
          <p:cNvSpPr/>
          <p:nvPr>
            <p:custDataLst>
              <p:tags r:id="rId10"/>
            </p:custDataLst>
          </p:nvPr>
        </p:nvSpPr>
        <p:spPr>
          <a:xfrm>
            <a:off x="1117112" y="5397500"/>
            <a:ext cx="76200" cy="84667"/>
          </a:xfrm>
          <a:prstGeom prst="triangle">
            <a:avLst/>
          </a:prstGeom>
          <a:solidFill>
            <a:srgbClr val="FF0000"/>
          </a:solidFill>
          <a:ln w="12700" cap="flat" cmpd="sng" algn="ctr">
            <a:noFill/>
            <a:prstDash val="solid"/>
            <a:miter lim="800000"/>
          </a:ln>
          <a:effectLst>
            <a:outerShdw>
              <a:scrgbClr r="0" g="0" b="0">
                <a:alpha val="50000"/>
              </a:scrgbClr>
            </a:outerShdw>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TLSHAPE_TB_00000000000000000000000000000000_TodayMarkerText"/>
          <p:cNvSpPr txBox="1"/>
          <p:nvPr>
            <p:custDataLst>
              <p:tags r:id="rId11"/>
            </p:custDataLst>
          </p:nvPr>
        </p:nvSpPr>
        <p:spPr>
          <a:xfrm>
            <a:off x="960357" y="5482167"/>
            <a:ext cx="393700" cy="184666"/>
          </a:xfrm>
          <a:prstGeom prst="rect">
            <a:avLst/>
          </a:prstGeom>
          <a:noFill/>
        </p:spPr>
        <p:txBody>
          <a:bodyPr vert="horz" wrap="square" lIns="0" tIns="0" rIns="0" bIns="0" rtlCol="0" anchor="ctr" anchorCtr="0">
            <a:spAutoFit/>
          </a:bodyPr>
          <a:lstStyle/>
          <a:p>
            <a:pPr algn="ctr"/>
            <a:r>
              <a:rPr lang="en-US" sz="1200" spc="-2" smtClean="0">
                <a:solidFill>
                  <a:schemeClr val="dk1"/>
                </a:solidFill>
                <a:latin typeface="Franklin Gothic Medium" panose="020B0603020102020204" pitchFamily="34" charset="0"/>
              </a:rPr>
              <a:t>Today</a:t>
            </a:r>
            <a:endParaRPr lang="en-US" sz="1200" spc="-2">
              <a:solidFill>
                <a:schemeClr val="dk1"/>
              </a:solidFill>
              <a:latin typeface="Franklin Gothic Medium" panose="020B0603020102020204" pitchFamily="34" charset="0"/>
            </a:endParaRPr>
          </a:p>
        </p:txBody>
      </p:sp>
      <p:sp>
        <p:nvSpPr>
          <p:cNvPr id="10" name="OTLSHAPE_TB_00000000000000000000000000000000_TimescaleInterval1"/>
          <p:cNvSpPr txBox="1"/>
          <p:nvPr>
            <p:custDataLst>
              <p:tags r:id="rId12"/>
            </p:custDataLst>
          </p:nvPr>
        </p:nvSpPr>
        <p:spPr>
          <a:xfrm>
            <a:off x="980779" y="5181600"/>
            <a:ext cx="241300" cy="177800"/>
          </a:xfrm>
          <a:prstGeom prst="rect">
            <a:avLst/>
          </a:prstGeom>
          <a:noFill/>
        </p:spPr>
        <p:txBody>
          <a:bodyPr vert="horz" wrap="square" lIns="0" tIns="0" rIns="0" bIns="0" rtlCol="0" anchor="ctr" anchorCtr="0">
            <a:noAutofit/>
          </a:bodyPr>
          <a:lstStyle/>
          <a:p>
            <a:r>
              <a:rPr lang="en-US" sz="1200" spc="-20" smtClean="0">
                <a:solidFill>
                  <a:schemeClr val="lt1"/>
                </a:solidFill>
                <a:latin typeface="Calibri" panose="020F0502020204030204" pitchFamily="34" charset="0"/>
              </a:rPr>
              <a:t>Aug</a:t>
            </a:r>
            <a:endParaRPr lang="en-US" sz="1200" spc="-20">
              <a:solidFill>
                <a:schemeClr val="lt1"/>
              </a:solidFill>
              <a:latin typeface="Calibri" panose="020F0502020204030204" pitchFamily="34" charset="0"/>
            </a:endParaRPr>
          </a:p>
        </p:txBody>
      </p:sp>
      <p:sp>
        <p:nvSpPr>
          <p:cNvPr id="11" name="OTLSHAPE_TB_00000000000000000000000000000000_TimescaleInterval2"/>
          <p:cNvSpPr txBox="1"/>
          <p:nvPr>
            <p:custDataLst>
              <p:tags r:id="rId13"/>
            </p:custDataLst>
          </p:nvPr>
        </p:nvSpPr>
        <p:spPr>
          <a:xfrm>
            <a:off x="2296280" y="5181600"/>
            <a:ext cx="228600" cy="177800"/>
          </a:xfrm>
          <a:prstGeom prst="rect">
            <a:avLst/>
          </a:prstGeom>
          <a:noFill/>
        </p:spPr>
        <p:txBody>
          <a:bodyPr vert="horz" wrap="square" lIns="0" tIns="0" rIns="0" bIns="0" rtlCol="0" anchor="ctr" anchorCtr="0">
            <a:noAutofit/>
          </a:bodyPr>
          <a:lstStyle/>
          <a:p>
            <a:r>
              <a:rPr lang="en-US" sz="1200" spc="-18" smtClean="0">
                <a:solidFill>
                  <a:schemeClr val="lt1"/>
                </a:solidFill>
                <a:latin typeface="Calibri" panose="020F0502020204030204" pitchFamily="34" charset="0"/>
              </a:rPr>
              <a:t>Sep</a:t>
            </a:r>
            <a:endParaRPr lang="en-US" sz="1200" spc="-18">
              <a:solidFill>
                <a:schemeClr val="lt1"/>
              </a:solidFill>
              <a:latin typeface="Calibri" panose="020F0502020204030204" pitchFamily="34" charset="0"/>
            </a:endParaRPr>
          </a:p>
        </p:txBody>
      </p:sp>
      <p:sp>
        <p:nvSpPr>
          <p:cNvPr id="12" name="OTLSHAPE_TB_00000000000000000000000000000000_TimescaleInterval3"/>
          <p:cNvSpPr txBox="1"/>
          <p:nvPr>
            <p:custDataLst>
              <p:tags r:id="rId14"/>
            </p:custDataLst>
          </p:nvPr>
        </p:nvSpPr>
        <p:spPr>
          <a:xfrm>
            <a:off x="3569346" y="5181600"/>
            <a:ext cx="228600" cy="177800"/>
          </a:xfrm>
          <a:prstGeom prst="rect">
            <a:avLst/>
          </a:prstGeom>
          <a:noFill/>
        </p:spPr>
        <p:txBody>
          <a:bodyPr vert="horz" wrap="square" lIns="0" tIns="0" rIns="0" bIns="0" rtlCol="0" anchor="ctr" anchorCtr="0">
            <a:noAutofit/>
          </a:bodyPr>
          <a:lstStyle/>
          <a:p>
            <a:r>
              <a:rPr lang="en-US" sz="1200" spc="-22" smtClean="0">
                <a:solidFill>
                  <a:schemeClr val="lt1"/>
                </a:solidFill>
                <a:latin typeface="Calibri" panose="020F0502020204030204" pitchFamily="34" charset="0"/>
              </a:rPr>
              <a:t>Oct</a:t>
            </a:r>
            <a:endParaRPr lang="en-US" sz="1200" spc="-22">
              <a:solidFill>
                <a:schemeClr val="lt1"/>
              </a:solidFill>
              <a:latin typeface="Calibri" panose="020F0502020204030204" pitchFamily="34" charset="0"/>
            </a:endParaRPr>
          </a:p>
        </p:txBody>
      </p:sp>
      <p:sp>
        <p:nvSpPr>
          <p:cNvPr id="13" name="OTLSHAPE_TB_00000000000000000000000000000000_TimescaleInterval4"/>
          <p:cNvSpPr txBox="1"/>
          <p:nvPr>
            <p:custDataLst>
              <p:tags r:id="rId15"/>
            </p:custDataLst>
          </p:nvPr>
        </p:nvSpPr>
        <p:spPr>
          <a:xfrm>
            <a:off x="4884847" y="5181600"/>
            <a:ext cx="254000" cy="177800"/>
          </a:xfrm>
          <a:prstGeom prst="rect">
            <a:avLst/>
          </a:prstGeom>
          <a:noFill/>
        </p:spPr>
        <p:txBody>
          <a:bodyPr vert="horz" wrap="square" lIns="0" tIns="0" rIns="0" bIns="0" rtlCol="0" anchor="ctr" anchorCtr="0">
            <a:noAutofit/>
          </a:bodyPr>
          <a:lstStyle/>
          <a:p>
            <a:r>
              <a:rPr lang="en-US" sz="1200" spc="-20" smtClean="0">
                <a:solidFill>
                  <a:schemeClr val="lt1"/>
                </a:solidFill>
                <a:latin typeface="Calibri" panose="020F0502020204030204" pitchFamily="34" charset="0"/>
              </a:rPr>
              <a:t>Nov</a:t>
            </a:r>
            <a:endParaRPr lang="en-US" sz="1200" spc="-20">
              <a:solidFill>
                <a:schemeClr val="lt1"/>
              </a:solidFill>
              <a:latin typeface="Calibri" panose="020F0502020204030204" pitchFamily="34" charset="0"/>
            </a:endParaRPr>
          </a:p>
        </p:txBody>
      </p:sp>
      <p:sp>
        <p:nvSpPr>
          <p:cNvPr id="14" name="OTLSHAPE_TB_00000000000000000000000000000000_TimescaleInterval5"/>
          <p:cNvSpPr txBox="1"/>
          <p:nvPr>
            <p:custDataLst>
              <p:tags r:id="rId16"/>
            </p:custDataLst>
          </p:nvPr>
        </p:nvSpPr>
        <p:spPr>
          <a:xfrm>
            <a:off x="6157913" y="5181600"/>
            <a:ext cx="241300" cy="177800"/>
          </a:xfrm>
          <a:prstGeom prst="rect">
            <a:avLst/>
          </a:prstGeom>
          <a:noFill/>
        </p:spPr>
        <p:txBody>
          <a:bodyPr vert="horz" wrap="square" lIns="0" tIns="0" rIns="0" bIns="0" rtlCol="0" anchor="ctr" anchorCtr="0">
            <a:noAutofit/>
          </a:bodyPr>
          <a:lstStyle/>
          <a:p>
            <a:r>
              <a:rPr lang="en-US" sz="1200" spc="-22" smtClean="0">
                <a:solidFill>
                  <a:schemeClr val="lt1"/>
                </a:solidFill>
                <a:latin typeface="Calibri" panose="020F0502020204030204" pitchFamily="34" charset="0"/>
              </a:rPr>
              <a:t>Dec</a:t>
            </a:r>
            <a:endParaRPr lang="en-US" sz="1200" spc="-22">
              <a:solidFill>
                <a:schemeClr val="lt1"/>
              </a:solidFill>
              <a:latin typeface="Calibri" panose="020F0502020204030204" pitchFamily="34" charset="0"/>
            </a:endParaRPr>
          </a:p>
        </p:txBody>
      </p:sp>
      <p:sp>
        <p:nvSpPr>
          <p:cNvPr id="15" name="OTLSHAPE_TB_00000000000000000000000000000000_TimescaleInterval6"/>
          <p:cNvSpPr txBox="1"/>
          <p:nvPr>
            <p:custDataLst>
              <p:tags r:id="rId17"/>
            </p:custDataLst>
          </p:nvPr>
        </p:nvSpPr>
        <p:spPr>
          <a:xfrm>
            <a:off x="7473414" y="5181600"/>
            <a:ext cx="203200" cy="177800"/>
          </a:xfrm>
          <a:prstGeom prst="rect">
            <a:avLst/>
          </a:prstGeom>
          <a:noFill/>
        </p:spPr>
        <p:txBody>
          <a:bodyPr vert="horz" wrap="square" lIns="0" tIns="0" rIns="0" bIns="0" rtlCol="0" anchor="ctr" anchorCtr="0">
            <a:noAutofit/>
          </a:bodyPr>
          <a:lstStyle/>
          <a:p>
            <a:r>
              <a:rPr lang="en-US" sz="1200" spc="-20" smtClean="0">
                <a:solidFill>
                  <a:schemeClr val="lt1"/>
                </a:solidFill>
                <a:latin typeface="Calibri" panose="020F0502020204030204" pitchFamily="34" charset="0"/>
              </a:rPr>
              <a:t>Jan</a:t>
            </a:r>
            <a:endParaRPr lang="en-US" sz="1200" spc="-20">
              <a:solidFill>
                <a:schemeClr val="lt1"/>
              </a:solidFill>
              <a:latin typeface="Calibri" panose="020F0502020204030204" pitchFamily="34" charset="0"/>
            </a:endParaRPr>
          </a:p>
        </p:txBody>
      </p:sp>
      <p:sp>
        <p:nvSpPr>
          <p:cNvPr id="16" name="OTLSHAPE_TB_00000000000000000000000000000000_TimescaleInterval7"/>
          <p:cNvSpPr txBox="1"/>
          <p:nvPr>
            <p:custDataLst>
              <p:tags r:id="rId18"/>
            </p:custDataLst>
          </p:nvPr>
        </p:nvSpPr>
        <p:spPr>
          <a:xfrm>
            <a:off x="8788915" y="5181600"/>
            <a:ext cx="228600" cy="177800"/>
          </a:xfrm>
          <a:prstGeom prst="rect">
            <a:avLst/>
          </a:prstGeom>
          <a:noFill/>
        </p:spPr>
        <p:txBody>
          <a:bodyPr vert="horz" wrap="square" lIns="0" tIns="0" rIns="0" bIns="0" rtlCol="0" anchor="ctr" anchorCtr="0">
            <a:noAutofit/>
          </a:bodyPr>
          <a:lstStyle/>
          <a:p>
            <a:r>
              <a:rPr lang="en-US" sz="1200" spc="-18" smtClean="0">
                <a:solidFill>
                  <a:schemeClr val="lt1"/>
                </a:solidFill>
                <a:latin typeface="Calibri" panose="020F0502020204030204" pitchFamily="34" charset="0"/>
              </a:rPr>
              <a:t>Feb</a:t>
            </a:r>
            <a:endParaRPr lang="en-US" sz="1200" spc="-18">
              <a:solidFill>
                <a:schemeClr val="lt1"/>
              </a:solidFill>
              <a:latin typeface="Calibri" panose="020F0502020204030204" pitchFamily="34" charset="0"/>
            </a:endParaRPr>
          </a:p>
        </p:txBody>
      </p:sp>
      <p:sp>
        <p:nvSpPr>
          <p:cNvPr id="17" name="OTLSHAPE_TB_00000000000000000000000000000000_TimescaleInterval8"/>
          <p:cNvSpPr txBox="1"/>
          <p:nvPr>
            <p:custDataLst>
              <p:tags r:id="rId19"/>
            </p:custDataLst>
          </p:nvPr>
        </p:nvSpPr>
        <p:spPr>
          <a:xfrm>
            <a:off x="10019546" y="5181600"/>
            <a:ext cx="266700" cy="177800"/>
          </a:xfrm>
          <a:prstGeom prst="rect">
            <a:avLst/>
          </a:prstGeom>
          <a:noFill/>
        </p:spPr>
        <p:txBody>
          <a:bodyPr vert="horz" wrap="square" lIns="0" tIns="0" rIns="0" bIns="0" rtlCol="0" anchor="ctr" anchorCtr="0">
            <a:noAutofit/>
          </a:bodyPr>
          <a:lstStyle/>
          <a:p>
            <a:r>
              <a:rPr lang="en-US" sz="1200" spc="-18" smtClean="0">
                <a:solidFill>
                  <a:schemeClr val="lt1"/>
                </a:solidFill>
                <a:latin typeface="Calibri" panose="020F0502020204030204" pitchFamily="34" charset="0"/>
              </a:rPr>
              <a:t>Mar</a:t>
            </a:r>
            <a:endParaRPr lang="en-US" sz="1200" spc="-18">
              <a:solidFill>
                <a:schemeClr val="lt1"/>
              </a:solidFill>
              <a:latin typeface="Calibri" panose="020F0502020204030204" pitchFamily="34" charset="0"/>
            </a:endParaRPr>
          </a:p>
        </p:txBody>
      </p:sp>
      <p:sp>
        <p:nvSpPr>
          <p:cNvPr id="18" name="OTLSHAPE_TB_00000000000000000000000000000000_ScaleMarking1"/>
          <p:cNvSpPr txBox="1"/>
          <p:nvPr>
            <p:custDataLst>
              <p:tags r:id="rId20"/>
            </p:custDataLst>
          </p:nvPr>
        </p:nvSpPr>
        <p:spPr>
          <a:xfrm>
            <a:off x="980779" y="4957445"/>
            <a:ext cx="317500" cy="186055"/>
          </a:xfrm>
          <a:prstGeom prst="rect">
            <a:avLst/>
          </a:prstGeom>
          <a:noFill/>
        </p:spPr>
        <p:txBody>
          <a:bodyPr vert="horz" wrap="square" lIns="0" tIns="0" rIns="0" bIns="0" rtlCol="0" anchor="ctr" anchorCtr="0">
            <a:spAutoFit/>
          </a:bodyPr>
          <a:lstStyle/>
          <a:p>
            <a:r>
              <a:rPr lang="en-US" sz="1200" spc="-20" smtClean="0">
                <a:solidFill>
                  <a:srgbClr val="1CB244"/>
                </a:solidFill>
                <a:latin typeface="Calibri" panose="020F0502020204030204" pitchFamily="34" charset="0"/>
              </a:rPr>
              <a:t>2015</a:t>
            </a:r>
            <a:endParaRPr lang="en-US" sz="1200" spc="-20">
              <a:solidFill>
                <a:srgbClr val="1CB244"/>
              </a:solidFill>
              <a:latin typeface="Calibri" panose="020F0502020204030204" pitchFamily="34" charset="0"/>
            </a:endParaRPr>
          </a:p>
        </p:txBody>
      </p:sp>
      <p:sp>
        <p:nvSpPr>
          <p:cNvPr id="19" name="OTLSHAPE_TB_00000000000000000000000000000000_ScaleMarking2"/>
          <p:cNvSpPr txBox="1"/>
          <p:nvPr>
            <p:custDataLst>
              <p:tags r:id="rId21"/>
            </p:custDataLst>
          </p:nvPr>
        </p:nvSpPr>
        <p:spPr>
          <a:xfrm>
            <a:off x="7473414" y="4957445"/>
            <a:ext cx="317500" cy="186055"/>
          </a:xfrm>
          <a:prstGeom prst="rect">
            <a:avLst/>
          </a:prstGeom>
          <a:noFill/>
        </p:spPr>
        <p:txBody>
          <a:bodyPr vert="horz" wrap="square" lIns="0" tIns="0" rIns="0" bIns="0" rtlCol="0" anchor="ctr" anchorCtr="0">
            <a:spAutoFit/>
          </a:bodyPr>
          <a:lstStyle/>
          <a:p>
            <a:r>
              <a:rPr lang="en-US" sz="1200" spc="-20" smtClean="0">
                <a:solidFill>
                  <a:srgbClr val="1CB244"/>
                </a:solidFill>
                <a:latin typeface="Calibri" panose="020F0502020204030204" pitchFamily="34" charset="0"/>
              </a:rPr>
              <a:t>2016</a:t>
            </a:r>
            <a:endParaRPr lang="en-US" sz="1200" spc="-20">
              <a:solidFill>
                <a:srgbClr val="1CB244"/>
              </a:solidFill>
              <a:latin typeface="Calibri" panose="020F0502020204030204" pitchFamily="34" charset="0"/>
            </a:endParaRPr>
          </a:p>
        </p:txBody>
      </p:sp>
      <p:sp>
        <p:nvSpPr>
          <p:cNvPr id="24" name="OTLSHAPE_M_74b813c8c1b64f6c815f2be6ca03ecb0_Title"/>
          <p:cNvSpPr txBox="1"/>
          <p:nvPr>
            <p:custDataLst>
              <p:tags r:id="rId22"/>
            </p:custDataLst>
          </p:nvPr>
        </p:nvSpPr>
        <p:spPr>
          <a:xfrm>
            <a:off x="1358056" y="3273552"/>
            <a:ext cx="1981200" cy="169277"/>
          </a:xfrm>
          <a:prstGeom prst="rect">
            <a:avLst/>
          </a:prstGeom>
          <a:noFill/>
        </p:spPr>
        <p:txBody>
          <a:bodyPr vert="horz" wrap="square" lIns="0" tIns="0" rIns="0" bIns="0" rtlCol="0" anchor="ctr" anchorCtr="0">
            <a:spAutoFit/>
          </a:bodyPr>
          <a:lstStyle/>
          <a:p>
            <a:pPr algn="ctr"/>
            <a:r>
              <a:rPr lang="en-US" sz="1100" spc="-4" smtClean="0">
                <a:solidFill>
                  <a:schemeClr val="dk1"/>
                </a:solidFill>
                <a:latin typeface="Franklin Gothic Medium" panose="020B0603020102020204" pitchFamily="34" charset="0"/>
              </a:rPr>
              <a:t>Preperation &amp; Document Charter</a:t>
            </a:r>
            <a:endParaRPr lang="en-US" sz="1100" spc="-4">
              <a:solidFill>
                <a:schemeClr val="dk1"/>
              </a:solidFill>
              <a:latin typeface="Franklin Gothic Medium" panose="020B0603020102020204" pitchFamily="34" charset="0"/>
            </a:endParaRPr>
          </a:p>
        </p:txBody>
      </p:sp>
      <p:sp>
        <p:nvSpPr>
          <p:cNvPr id="25" name="OTLSHAPE_M_74b813c8c1b64f6c815f2be6ca03ecb0_Date"/>
          <p:cNvSpPr txBox="1"/>
          <p:nvPr>
            <p:custDataLst>
              <p:tags r:id="rId23"/>
            </p:custDataLst>
          </p:nvPr>
        </p:nvSpPr>
        <p:spPr>
          <a:xfrm>
            <a:off x="1358056" y="3457363"/>
            <a:ext cx="317500" cy="153888"/>
          </a:xfrm>
          <a:prstGeom prst="rect">
            <a:avLst/>
          </a:prstGeom>
          <a:noFill/>
        </p:spPr>
        <p:txBody>
          <a:bodyPr vert="horz" wrap="square" lIns="0" tIns="0" rIns="0" bIns="0" rtlCol="0" anchor="ctr" anchorCtr="0">
            <a:spAutoFit/>
          </a:bodyPr>
          <a:lstStyle/>
          <a:p>
            <a:r>
              <a:rPr lang="en-US" sz="1000" spc="-8" smtClean="0">
                <a:solidFill>
                  <a:schemeClr val="dk1"/>
                </a:solidFill>
                <a:latin typeface="Franklin Gothic Medium" panose="020B0603020102020204" pitchFamily="34" charset="0"/>
              </a:rPr>
              <a:t>Aug 5</a:t>
            </a:r>
            <a:endParaRPr lang="en-US" sz="1000" spc="-8">
              <a:solidFill>
                <a:schemeClr val="dk1"/>
              </a:solidFill>
              <a:latin typeface="Franklin Gothic Medium" panose="020B0603020102020204" pitchFamily="34" charset="0"/>
            </a:endParaRPr>
          </a:p>
        </p:txBody>
      </p:sp>
      <p:sp>
        <p:nvSpPr>
          <p:cNvPr id="26" name="OTLSHAPE_M_74b813c8c1b64f6c815f2be6ca03ecb0_Shape"/>
          <p:cNvSpPr/>
          <p:nvPr>
            <p:custDataLst>
              <p:tags r:id="rId24"/>
            </p:custDataLst>
          </p:nvPr>
        </p:nvSpPr>
        <p:spPr>
          <a:xfrm rot="16200000">
            <a:off x="1161206" y="3380296"/>
            <a:ext cx="165100" cy="165100"/>
          </a:xfrm>
          <a:prstGeom prst="flowChartMerge">
            <a:avLst/>
          </a:prstGeom>
          <a:solidFill>
            <a:srgbClr val="1AAA42"/>
          </a:solidFill>
          <a:ln w="12700" cap="flat" cmpd="sng" algn="ctr">
            <a:noFill/>
            <a:prstDash val="solid"/>
            <a:miter lim="800000"/>
          </a:ln>
          <a:effectLst/>
          <a:scene3d>
            <a:camera prst="orthographicFront"/>
            <a:lightRig rig="threePt" dir="t"/>
          </a:scene3d>
          <a:sp3d>
            <a:bevelT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TLSHAPE_M_abb69c81905546a797a571f6fc30cbe7_Title"/>
          <p:cNvSpPr txBox="1"/>
          <p:nvPr>
            <p:custDataLst>
              <p:tags r:id="rId25"/>
            </p:custDataLst>
          </p:nvPr>
        </p:nvSpPr>
        <p:spPr>
          <a:xfrm>
            <a:off x="1655105" y="3715639"/>
            <a:ext cx="1524000" cy="169277"/>
          </a:xfrm>
          <a:prstGeom prst="rect">
            <a:avLst/>
          </a:prstGeom>
          <a:noFill/>
        </p:spPr>
        <p:txBody>
          <a:bodyPr vert="horz" wrap="square" lIns="0" tIns="0" rIns="0" bIns="0" rtlCol="0" anchor="ctr" anchorCtr="0">
            <a:spAutoFit/>
          </a:bodyPr>
          <a:lstStyle/>
          <a:p>
            <a:pPr algn="ctr"/>
            <a:r>
              <a:rPr lang="en-US" sz="1100" spc="-6" smtClean="0">
                <a:solidFill>
                  <a:schemeClr val="dk1"/>
                </a:solidFill>
                <a:latin typeface="Franklin Gothic Medium" panose="020B0603020102020204" pitchFamily="34" charset="0"/>
              </a:rPr>
              <a:t>Requirement Submission</a:t>
            </a:r>
            <a:endParaRPr lang="en-US" sz="1100" spc="-6">
              <a:solidFill>
                <a:schemeClr val="dk1"/>
              </a:solidFill>
              <a:latin typeface="Franklin Gothic Medium" panose="020B0603020102020204" pitchFamily="34" charset="0"/>
            </a:endParaRPr>
          </a:p>
        </p:txBody>
      </p:sp>
      <p:sp>
        <p:nvSpPr>
          <p:cNvPr id="28" name="OTLSHAPE_M_abb69c81905546a797a571f6fc30cbe7_Date"/>
          <p:cNvSpPr txBox="1"/>
          <p:nvPr>
            <p:custDataLst>
              <p:tags r:id="rId26"/>
            </p:custDataLst>
          </p:nvPr>
        </p:nvSpPr>
        <p:spPr>
          <a:xfrm>
            <a:off x="1655105" y="3899450"/>
            <a:ext cx="393700" cy="153888"/>
          </a:xfrm>
          <a:prstGeom prst="rect">
            <a:avLst/>
          </a:prstGeom>
          <a:noFill/>
        </p:spPr>
        <p:txBody>
          <a:bodyPr vert="horz" wrap="square" lIns="0" tIns="0" rIns="0" bIns="0" rtlCol="0" anchor="ctr" anchorCtr="0">
            <a:spAutoFit/>
          </a:bodyPr>
          <a:lstStyle/>
          <a:p>
            <a:r>
              <a:rPr lang="en-US" sz="1000" spc="-6" smtClean="0">
                <a:solidFill>
                  <a:schemeClr val="dk1"/>
                </a:solidFill>
                <a:latin typeface="Franklin Gothic Medium" panose="020B0603020102020204" pitchFamily="34" charset="0"/>
              </a:rPr>
              <a:t>Aug 12</a:t>
            </a:r>
            <a:endParaRPr lang="en-US" sz="1000" spc="-6">
              <a:solidFill>
                <a:schemeClr val="dk1"/>
              </a:solidFill>
              <a:latin typeface="Franklin Gothic Medium" panose="020B0603020102020204" pitchFamily="34" charset="0"/>
            </a:endParaRPr>
          </a:p>
        </p:txBody>
      </p:sp>
      <p:sp>
        <p:nvSpPr>
          <p:cNvPr id="29" name="OTLSHAPE_M_abb69c81905546a797a571f6fc30cbe7_Shape"/>
          <p:cNvSpPr/>
          <p:nvPr>
            <p:custDataLst>
              <p:tags r:id="rId27"/>
            </p:custDataLst>
          </p:nvPr>
        </p:nvSpPr>
        <p:spPr>
          <a:xfrm rot="16200000">
            <a:off x="1458255" y="3822383"/>
            <a:ext cx="165100" cy="165100"/>
          </a:xfrm>
          <a:prstGeom prst="flowChartMerge">
            <a:avLst/>
          </a:prstGeom>
          <a:solidFill>
            <a:schemeClr val="dk1"/>
          </a:solidFill>
          <a:ln w="12700" cap="flat" cmpd="sng" algn="ctr">
            <a:noFill/>
            <a:prstDash val="solid"/>
            <a:miter lim="800000"/>
          </a:ln>
          <a:effectLst/>
          <a:scene3d>
            <a:camera prst="orthographicFront"/>
            <a:lightRig rig="threePt" dir="t"/>
          </a:scene3d>
          <a:sp3d>
            <a:bevelT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TLSHAPE_M_5b8c07a42eb1467a856743819a4db4d5_Title"/>
          <p:cNvSpPr txBox="1"/>
          <p:nvPr>
            <p:custDataLst>
              <p:tags r:id="rId28"/>
            </p:custDataLst>
          </p:nvPr>
        </p:nvSpPr>
        <p:spPr>
          <a:xfrm>
            <a:off x="1952154" y="4157726"/>
            <a:ext cx="2120900" cy="169277"/>
          </a:xfrm>
          <a:prstGeom prst="rect">
            <a:avLst/>
          </a:prstGeom>
          <a:noFill/>
        </p:spPr>
        <p:txBody>
          <a:bodyPr vert="horz" wrap="square" lIns="0" tIns="0" rIns="0" bIns="0" rtlCol="0" anchor="ctr" anchorCtr="0">
            <a:spAutoFit/>
          </a:bodyPr>
          <a:lstStyle/>
          <a:p>
            <a:pPr algn="ctr"/>
            <a:r>
              <a:rPr lang="en-US" sz="1100" spc="-4" smtClean="0">
                <a:solidFill>
                  <a:schemeClr val="dk1"/>
                </a:solidFill>
                <a:latin typeface="Franklin Gothic Medium" panose="020B0603020102020204" pitchFamily="34" charset="0"/>
              </a:rPr>
              <a:t>Hardware Procurement Finalization</a:t>
            </a:r>
            <a:endParaRPr lang="en-US" sz="1100" spc="-4">
              <a:solidFill>
                <a:schemeClr val="dk1"/>
              </a:solidFill>
              <a:latin typeface="Franklin Gothic Medium" panose="020B0603020102020204" pitchFamily="34" charset="0"/>
            </a:endParaRPr>
          </a:p>
        </p:txBody>
      </p:sp>
      <p:sp>
        <p:nvSpPr>
          <p:cNvPr id="31" name="OTLSHAPE_M_5b8c07a42eb1467a856743819a4db4d5_Date"/>
          <p:cNvSpPr txBox="1"/>
          <p:nvPr>
            <p:custDataLst>
              <p:tags r:id="rId29"/>
            </p:custDataLst>
          </p:nvPr>
        </p:nvSpPr>
        <p:spPr>
          <a:xfrm>
            <a:off x="1952154" y="4341537"/>
            <a:ext cx="393700" cy="153888"/>
          </a:xfrm>
          <a:prstGeom prst="rect">
            <a:avLst/>
          </a:prstGeom>
          <a:noFill/>
        </p:spPr>
        <p:txBody>
          <a:bodyPr vert="horz" wrap="square" lIns="0" tIns="0" rIns="0" bIns="0" rtlCol="0" anchor="ctr" anchorCtr="0">
            <a:spAutoFit/>
          </a:bodyPr>
          <a:lstStyle/>
          <a:p>
            <a:r>
              <a:rPr lang="en-US" sz="1000" spc="-6" smtClean="0">
                <a:solidFill>
                  <a:schemeClr val="dk1"/>
                </a:solidFill>
                <a:latin typeface="Franklin Gothic Medium" panose="020B0603020102020204" pitchFamily="34" charset="0"/>
              </a:rPr>
              <a:t>Aug 19</a:t>
            </a:r>
            <a:endParaRPr lang="en-US" sz="1000" spc="-6">
              <a:solidFill>
                <a:schemeClr val="dk1"/>
              </a:solidFill>
              <a:latin typeface="Franklin Gothic Medium" panose="020B0603020102020204" pitchFamily="34" charset="0"/>
            </a:endParaRPr>
          </a:p>
        </p:txBody>
      </p:sp>
      <p:sp>
        <p:nvSpPr>
          <p:cNvPr id="32" name="OTLSHAPE_M_5b8c07a42eb1467a856743819a4db4d5_Shape"/>
          <p:cNvSpPr/>
          <p:nvPr>
            <p:custDataLst>
              <p:tags r:id="rId30"/>
            </p:custDataLst>
          </p:nvPr>
        </p:nvSpPr>
        <p:spPr>
          <a:xfrm rot="16200000">
            <a:off x="1755304" y="4264470"/>
            <a:ext cx="165100" cy="165100"/>
          </a:xfrm>
          <a:prstGeom prst="flowChartMerge">
            <a:avLst/>
          </a:prstGeom>
          <a:solidFill>
            <a:srgbClr val="EA161E"/>
          </a:solidFill>
          <a:ln w="12700" cap="flat" cmpd="sng" algn="ctr">
            <a:noFill/>
            <a:prstDash val="solid"/>
            <a:miter lim="800000"/>
          </a:ln>
          <a:effectLst/>
          <a:scene3d>
            <a:camera prst="orthographicFront"/>
            <a:lightRig rig="threePt" dir="t"/>
          </a:scene3d>
          <a:sp3d>
            <a:bevelT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TLSHAPE_M_aca873dc3dbc4c2c927fb06590de9645_Title"/>
          <p:cNvSpPr txBox="1"/>
          <p:nvPr>
            <p:custDataLst>
              <p:tags r:id="rId31"/>
            </p:custDataLst>
          </p:nvPr>
        </p:nvSpPr>
        <p:spPr>
          <a:xfrm>
            <a:off x="2249202" y="4599813"/>
            <a:ext cx="2082800" cy="169277"/>
          </a:xfrm>
          <a:prstGeom prst="rect">
            <a:avLst/>
          </a:prstGeom>
          <a:noFill/>
        </p:spPr>
        <p:txBody>
          <a:bodyPr vert="horz" wrap="square" lIns="0" tIns="0" rIns="0" bIns="0" rtlCol="0" anchor="ctr" anchorCtr="0">
            <a:spAutoFit/>
          </a:bodyPr>
          <a:lstStyle/>
          <a:p>
            <a:pPr algn="ctr"/>
            <a:r>
              <a:rPr lang="en-US" sz="1100" spc="-4" smtClean="0">
                <a:solidFill>
                  <a:schemeClr val="dk1"/>
                </a:solidFill>
                <a:latin typeface="Franklin Gothic Medium" panose="020B0603020102020204" pitchFamily="34" charset="0"/>
              </a:rPr>
              <a:t>Software Procurement Finalization</a:t>
            </a:r>
            <a:endParaRPr lang="en-US" sz="1100" spc="-4">
              <a:solidFill>
                <a:schemeClr val="dk1"/>
              </a:solidFill>
              <a:latin typeface="Franklin Gothic Medium" panose="020B0603020102020204" pitchFamily="34" charset="0"/>
            </a:endParaRPr>
          </a:p>
        </p:txBody>
      </p:sp>
      <p:sp>
        <p:nvSpPr>
          <p:cNvPr id="34" name="OTLSHAPE_M_aca873dc3dbc4c2c927fb06590de9645_Date"/>
          <p:cNvSpPr txBox="1"/>
          <p:nvPr>
            <p:custDataLst>
              <p:tags r:id="rId32"/>
            </p:custDataLst>
          </p:nvPr>
        </p:nvSpPr>
        <p:spPr>
          <a:xfrm>
            <a:off x="2249202" y="4783624"/>
            <a:ext cx="393700" cy="153888"/>
          </a:xfrm>
          <a:prstGeom prst="rect">
            <a:avLst/>
          </a:prstGeom>
          <a:noFill/>
        </p:spPr>
        <p:txBody>
          <a:bodyPr vert="horz" wrap="square" lIns="0" tIns="0" rIns="0" bIns="0" rtlCol="0" anchor="ctr" anchorCtr="0">
            <a:spAutoFit/>
          </a:bodyPr>
          <a:lstStyle/>
          <a:p>
            <a:r>
              <a:rPr lang="en-US" sz="1000" spc="-6" smtClean="0">
                <a:solidFill>
                  <a:schemeClr val="dk1"/>
                </a:solidFill>
                <a:latin typeface="Franklin Gothic Medium" panose="020B0603020102020204" pitchFamily="34" charset="0"/>
              </a:rPr>
              <a:t>Aug 26</a:t>
            </a:r>
            <a:endParaRPr lang="en-US" sz="1000" spc="-6">
              <a:solidFill>
                <a:schemeClr val="dk1"/>
              </a:solidFill>
              <a:latin typeface="Franklin Gothic Medium" panose="020B0603020102020204" pitchFamily="34" charset="0"/>
            </a:endParaRPr>
          </a:p>
        </p:txBody>
      </p:sp>
      <p:sp>
        <p:nvSpPr>
          <p:cNvPr id="35" name="OTLSHAPE_M_aca873dc3dbc4c2c927fb06590de9645_Shape"/>
          <p:cNvSpPr/>
          <p:nvPr>
            <p:custDataLst>
              <p:tags r:id="rId33"/>
            </p:custDataLst>
          </p:nvPr>
        </p:nvSpPr>
        <p:spPr>
          <a:xfrm rot="16200000">
            <a:off x="2052352" y="4706557"/>
            <a:ext cx="165100" cy="165100"/>
          </a:xfrm>
          <a:prstGeom prst="flowChartMerge">
            <a:avLst/>
          </a:prstGeom>
          <a:solidFill>
            <a:srgbClr val="EA161E"/>
          </a:solidFill>
          <a:ln w="12700" cap="flat" cmpd="sng" algn="ctr">
            <a:noFill/>
            <a:prstDash val="solid"/>
            <a:miter lim="800000"/>
          </a:ln>
          <a:effectLst/>
          <a:scene3d>
            <a:camera prst="orthographicFront"/>
            <a:lightRig rig="threePt" dir="t"/>
          </a:scene3d>
          <a:sp3d>
            <a:bevelT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TLSHAPE_T_d9ef4000f1f54b71bc3c35410cc27f4e_Shape"/>
          <p:cNvSpPr/>
          <p:nvPr>
            <p:custDataLst>
              <p:tags r:id="rId34"/>
            </p:custDataLst>
          </p:nvPr>
        </p:nvSpPr>
        <p:spPr>
          <a:xfrm>
            <a:off x="2232780" y="1596178"/>
            <a:ext cx="393700" cy="127000"/>
          </a:xfrm>
          <a:prstGeom prst="roundRect">
            <a:avLst/>
          </a:prstGeom>
          <a:solidFill>
            <a:srgbClr val="96D642"/>
          </a:solidFill>
          <a:ln w="12700" cap="flat" cmpd="sng" algn="ctr">
            <a:noFill/>
            <a:prstDash val="solid"/>
            <a:miter lim="800000"/>
          </a:ln>
          <a:effectLst/>
          <a:scene3d>
            <a:camera prst="orthographicFront"/>
            <a:lightRig rig="balanced" dir="t">
              <a:rot lat="0" lon="0" rev="8700000"/>
            </a:lightRig>
          </a:scene3d>
          <a:sp3d>
            <a:bevelT w="165100"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TLSHAPE_T_d9ef4000f1f54b71bc3c35410cc27f4e_ShapePercentage" hidden="1"/>
          <p:cNvSpPr/>
          <p:nvPr>
            <p:custDataLst>
              <p:tags r:id="rId35"/>
            </p:custDataLst>
          </p:nvPr>
        </p:nvSpPr>
        <p:spPr>
          <a:xfrm>
            <a:off x="2232780" y="1596178"/>
            <a:ext cx="0" cy="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TLSHAPE_T_d9ef4000f1f54b71bc3c35410cc27f4e_Duration" hidden="1"/>
          <p:cNvSpPr txBox="1"/>
          <p:nvPr>
            <p:custDataLst>
              <p:tags r:id="rId36"/>
            </p:custDataLst>
          </p:nvPr>
        </p:nvSpPr>
        <p:spPr>
          <a:xfrm>
            <a:off x="0" y="1580473"/>
            <a:ext cx="368300" cy="153888"/>
          </a:xfrm>
          <a:prstGeom prst="rect">
            <a:avLst/>
          </a:prstGeom>
          <a:noFill/>
        </p:spPr>
        <p:txBody>
          <a:bodyPr vert="horz" wrap="square" lIns="0" tIns="0" rIns="0" bIns="0" rtlCol="0" anchor="ctr" anchorCtr="0">
            <a:spAutoFit/>
          </a:bodyPr>
          <a:lstStyle/>
          <a:p>
            <a:pPr algn="ctr"/>
            <a:r>
              <a:rPr lang="en-US" sz="1000" smtClean="0">
                <a:solidFill>
                  <a:schemeClr val="accent2"/>
                </a:solidFill>
                <a:latin typeface="Franklin Gothic Medium" panose="020B0603020102020204" pitchFamily="34" charset="0"/>
              </a:rPr>
              <a:t>9 days</a:t>
            </a:r>
            <a:endParaRPr lang="en-US" sz="1000">
              <a:solidFill>
                <a:schemeClr val="accent2"/>
              </a:solidFill>
              <a:latin typeface="Franklin Gothic Medium" panose="020B0603020102020204" pitchFamily="34" charset="0"/>
            </a:endParaRPr>
          </a:p>
        </p:txBody>
      </p:sp>
      <p:sp>
        <p:nvSpPr>
          <p:cNvPr id="39" name="OTLSHAPE_T_d9ef4000f1f54b71bc3c35410cc27f4e_TextPercentage" hidden="1"/>
          <p:cNvSpPr txBox="1"/>
          <p:nvPr>
            <p:custDataLst>
              <p:tags r:id="rId37"/>
            </p:custDataLst>
          </p:nvPr>
        </p:nvSpPr>
        <p:spPr>
          <a:xfrm>
            <a:off x="0" y="1724448"/>
            <a:ext cx="0" cy="153888"/>
          </a:xfrm>
          <a:prstGeom prst="rect">
            <a:avLst/>
          </a:prstGeom>
          <a:noFill/>
        </p:spPr>
        <p:txBody>
          <a:bodyPr vert="horz" wrap="square" lIns="0" tIns="0" rIns="0" bIns="0" rtlCol="0" anchor="ctr" anchorCtr="0">
            <a:spAutoFit/>
          </a:bodyPr>
          <a:lstStyle/>
          <a:p>
            <a:pPr algn="ctr"/>
            <a:endParaRPr lang="en-US" sz="1000">
              <a:solidFill>
                <a:schemeClr val="accent2"/>
              </a:solidFill>
              <a:latin typeface="Franklin Gothic Medium" panose="020B0603020102020204" pitchFamily="34" charset="0"/>
            </a:endParaRPr>
          </a:p>
        </p:txBody>
      </p:sp>
      <p:sp>
        <p:nvSpPr>
          <p:cNvPr id="40" name="OTLSHAPE_T_d9ef4000f1f54b71bc3c35410cc27f4e_StartDate" hidden="1"/>
          <p:cNvSpPr txBox="1"/>
          <p:nvPr>
            <p:custDataLst>
              <p:tags r:id="rId38"/>
            </p:custDataLst>
          </p:nvPr>
        </p:nvSpPr>
        <p:spPr>
          <a:xfrm>
            <a:off x="0" y="1724448"/>
            <a:ext cx="0" cy="153888"/>
          </a:xfrm>
          <a:prstGeom prst="rect">
            <a:avLst/>
          </a:prstGeom>
          <a:noFill/>
        </p:spPr>
        <p:txBody>
          <a:bodyPr vert="horz" wrap="square" lIns="0" tIns="0" rIns="0" bIns="0" rtlCol="0" anchor="ctr" anchorCtr="0">
            <a:spAutoFit/>
          </a:bodyPr>
          <a:lstStyle/>
          <a:p>
            <a:pPr algn="ctr"/>
            <a:endParaRPr lang="en-US" sz="1000">
              <a:solidFill>
                <a:schemeClr val="dk1"/>
              </a:solidFill>
              <a:latin typeface="Franklin Gothic Medium" panose="020B0603020102020204" pitchFamily="34" charset="0"/>
            </a:endParaRPr>
          </a:p>
        </p:txBody>
      </p:sp>
      <p:sp>
        <p:nvSpPr>
          <p:cNvPr id="41" name="OTLSHAPE_T_d9ef4000f1f54b71bc3c35410cc27f4e_EndDate" hidden="1"/>
          <p:cNvSpPr txBox="1"/>
          <p:nvPr>
            <p:custDataLst>
              <p:tags r:id="rId39"/>
            </p:custDataLst>
          </p:nvPr>
        </p:nvSpPr>
        <p:spPr>
          <a:xfrm>
            <a:off x="0" y="1724448"/>
            <a:ext cx="0" cy="153888"/>
          </a:xfrm>
          <a:prstGeom prst="rect">
            <a:avLst/>
          </a:prstGeom>
          <a:noFill/>
        </p:spPr>
        <p:txBody>
          <a:bodyPr vert="horz" wrap="square" lIns="0" tIns="0" rIns="0" bIns="0" rtlCol="0" anchor="ctr" anchorCtr="0">
            <a:spAutoFit/>
          </a:bodyPr>
          <a:lstStyle/>
          <a:p>
            <a:pPr algn="ctr"/>
            <a:endParaRPr lang="en-US" sz="1000">
              <a:solidFill>
                <a:schemeClr val="dk1"/>
              </a:solidFill>
              <a:latin typeface="Franklin Gothic Medium" panose="020B0603020102020204" pitchFamily="34" charset="0"/>
            </a:endParaRPr>
          </a:p>
        </p:txBody>
      </p:sp>
      <p:sp>
        <p:nvSpPr>
          <p:cNvPr id="42" name="OTLSHAPE_T_d9ef4000f1f54b71bc3c35410cc27f4e_JoinedDate"/>
          <p:cNvSpPr txBox="1"/>
          <p:nvPr>
            <p:custDataLst>
              <p:tags r:id="rId40"/>
            </p:custDataLst>
          </p:nvPr>
        </p:nvSpPr>
        <p:spPr>
          <a:xfrm>
            <a:off x="1460366" y="1587690"/>
            <a:ext cx="723900" cy="153888"/>
          </a:xfrm>
          <a:prstGeom prst="rect">
            <a:avLst/>
          </a:prstGeom>
          <a:noFill/>
        </p:spPr>
        <p:txBody>
          <a:bodyPr vert="horz" wrap="square" lIns="0" tIns="0" rIns="0" bIns="0" rtlCol="0" anchor="ctr" anchorCtr="0">
            <a:spAutoFit/>
          </a:bodyPr>
          <a:lstStyle/>
          <a:p>
            <a:pPr algn="r"/>
            <a:r>
              <a:rPr lang="en-US" sz="1000" spc="-4" smtClean="0">
                <a:solidFill>
                  <a:schemeClr val="dk1"/>
                </a:solidFill>
                <a:latin typeface="Franklin Gothic Medium" panose="020B0603020102020204" pitchFamily="34" charset="0"/>
              </a:rPr>
              <a:t>Sep 1 - Sep 9</a:t>
            </a:r>
            <a:endParaRPr lang="en-US" sz="1000" spc="-4">
              <a:solidFill>
                <a:schemeClr val="dk1"/>
              </a:solidFill>
              <a:latin typeface="Franklin Gothic Medium" panose="020B0603020102020204" pitchFamily="34" charset="0"/>
            </a:endParaRPr>
          </a:p>
        </p:txBody>
      </p:sp>
      <p:sp>
        <p:nvSpPr>
          <p:cNvPr id="43" name="OTLSHAPE_T_d9ef4000f1f54b71bc3c35410cc27f4e_Title"/>
          <p:cNvSpPr txBox="1"/>
          <p:nvPr>
            <p:custDataLst>
              <p:tags r:id="rId41"/>
            </p:custDataLst>
          </p:nvPr>
        </p:nvSpPr>
        <p:spPr>
          <a:xfrm>
            <a:off x="2665500" y="1580473"/>
            <a:ext cx="1028700" cy="169277"/>
          </a:xfrm>
          <a:prstGeom prst="rect">
            <a:avLst/>
          </a:prstGeom>
          <a:noFill/>
        </p:spPr>
        <p:txBody>
          <a:bodyPr vert="horz" wrap="square" lIns="0" tIns="0" rIns="0" bIns="0" rtlCol="0" anchor="ctr" anchorCtr="0">
            <a:spAutoFit/>
          </a:bodyPr>
          <a:lstStyle/>
          <a:p>
            <a:r>
              <a:rPr lang="en-US" sz="1100" spc="-4" smtClean="0">
                <a:solidFill>
                  <a:schemeClr val="dk1"/>
                </a:solidFill>
                <a:latin typeface="Franklin Gothic Medium" panose="020B0603020102020204" pitchFamily="34" charset="0"/>
              </a:rPr>
              <a:t>Project Approved</a:t>
            </a:r>
            <a:endParaRPr lang="en-US" sz="1100" spc="-4">
              <a:solidFill>
                <a:schemeClr val="dk1"/>
              </a:solidFill>
              <a:latin typeface="Franklin Gothic Medium" panose="020B0603020102020204" pitchFamily="34" charset="0"/>
            </a:endParaRPr>
          </a:p>
        </p:txBody>
      </p:sp>
      <p:sp>
        <p:nvSpPr>
          <p:cNvPr id="44" name="OTLSHAPE_T_a61bc7527897467ea1893f72f739c86e_Shape"/>
          <p:cNvSpPr/>
          <p:nvPr>
            <p:custDataLst>
              <p:tags r:id="rId42"/>
            </p:custDataLst>
          </p:nvPr>
        </p:nvSpPr>
        <p:spPr>
          <a:xfrm>
            <a:off x="2614700" y="1818090"/>
            <a:ext cx="901700" cy="127000"/>
          </a:xfrm>
          <a:prstGeom prst="roundRect">
            <a:avLst/>
          </a:prstGeom>
          <a:solidFill>
            <a:srgbClr val="FEBA0A"/>
          </a:solidFill>
          <a:ln w="12700" cap="flat" cmpd="sng" algn="ctr">
            <a:noFill/>
            <a:prstDash val="solid"/>
            <a:miter lim="800000"/>
          </a:ln>
          <a:effectLst/>
          <a:scene3d>
            <a:camera prst="orthographicFront"/>
            <a:lightRig rig="balanced" dir="t">
              <a:rot lat="0" lon="0" rev="8700000"/>
            </a:lightRig>
          </a:scene3d>
          <a:sp3d>
            <a:bevelT w="165100"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TLSHAPE_T_a61bc7527897467ea1893f72f739c86e_ShapePercentage" hidden="1"/>
          <p:cNvSpPr/>
          <p:nvPr>
            <p:custDataLst>
              <p:tags r:id="rId43"/>
            </p:custDataLst>
          </p:nvPr>
        </p:nvSpPr>
        <p:spPr>
          <a:xfrm>
            <a:off x="2614700" y="1818090"/>
            <a:ext cx="0" cy="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TLSHAPE_T_a61bc7527897467ea1893f72f739c86e_Duration" hidden="1"/>
          <p:cNvSpPr txBox="1"/>
          <p:nvPr>
            <p:custDataLst>
              <p:tags r:id="rId44"/>
            </p:custDataLst>
          </p:nvPr>
        </p:nvSpPr>
        <p:spPr>
          <a:xfrm>
            <a:off x="0" y="1802384"/>
            <a:ext cx="431800" cy="153888"/>
          </a:xfrm>
          <a:prstGeom prst="rect">
            <a:avLst/>
          </a:prstGeom>
          <a:noFill/>
        </p:spPr>
        <p:txBody>
          <a:bodyPr vert="horz" wrap="square" lIns="0" tIns="0" rIns="0" bIns="0" rtlCol="0" anchor="ctr" anchorCtr="0">
            <a:spAutoFit/>
          </a:bodyPr>
          <a:lstStyle/>
          <a:p>
            <a:pPr algn="ctr"/>
            <a:r>
              <a:rPr lang="en-US" sz="1000" smtClean="0">
                <a:solidFill>
                  <a:schemeClr val="accent2"/>
                </a:solidFill>
                <a:latin typeface="Franklin Gothic Medium" panose="020B0603020102020204" pitchFamily="34" charset="0"/>
              </a:rPr>
              <a:t>21 days</a:t>
            </a:r>
            <a:endParaRPr lang="en-US" sz="1000">
              <a:solidFill>
                <a:schemeClr val="accent2"/>
              </a:solidFill>
              <a:latin typeface="Franklin Gothic Medium" panose="020B0603020102020204" pitchFamily="34" charset="0"/>
            </a:endParaRPr>
          </a:p>
        </p:txBody>
      </p:sp>
      <p:sp>
        <p:nvSpPr>
          <p:cNvPr id="47" name="OTLSHAPE_T_a61bc7527897467ea1893f72f739c86e_TextPercentage" hidden="1"/>
          <p:cNvSpPr txBox="1"/>
          <p:nvPr>
            <p:custDataLst>
              <p:tags r:id="rId45"/>
            </p:custDataLst>
          </p:nvPr>
        </p:nvSpPr>
        <p:spPr>
          <a:xfrm>
            <a:off x="0" y="1946360"/>
            <a:ext cx="0" cy="153888"/>
          </a:xfrm>
          <a:prstGeom prst="rect">
            <a:avLst/>
          </a:prstGeom>
          <a:noFill/>
        </p:spPr>
        <p:txBody>
          <a:bodyPr vert="horz" wrap="square" lIns="0" tIns="0" rIns="0" bIns="0" rtlCol="0" anchor="ctr" anchorCtr="0">
            <a:spAutoFit/>
          </a:bodyPr>
          <a:lstStyle/>
          <a:p>
            <a:pPr algn="ctr"/>
            <a:endParaRPr lang="en-US" sz="1000">
              <a:solidFill>
                <a:schemeClr val="accent2"/>
              </a:solidFill>
              <a:latin typeface="Franklin Gothic Medium" panose="020B0603020102020204" pitchFamily="34" charset="0"/>
            </a:endParaRPr>
          </a:p>
        </p:txBody>
      </p:sp>
      <p:sp>
        <p:nvSpPr>
          <p:cNvPr id="48" name="OTLSHAPE_T_a61bc7527897467ea1893f72f739c86e_StartDate" hidden="1"/>
          <p:cNvSpPr txBox="1"/>
          <p:nvPr>
            <p:custDataLst>
              <p:tags r:id="rId46"/>
            </p:custDataLst>
          </p:nvPr>
        </p:nvSpPr>
        <p:spPr>
          <a:xfrm>
            <a:off x="0" y="1946360"/>
            <a:ext cx="0" cy="153888"/>
          </a:xfrm>
          <a:prstGeom prst="rect">
            <a:avLst/>
          </a:prstGeom>
          <a:noFill/>
        </p:spPr>
        <p:txBody>
          <a:bodyPr vert="horz" wrap="square" lIns="0" tIns="0" rIns="0" bIns="0" rtlCol="0" anchor="ctr" anchorCtr="0">
            <a:spAutoFit/>
          </a:bodyPr>
          <a:lstStyle/>
          <a:p>
            <a:pPr algn="ctr"/>
            <a:endParaRPr lang="en-US" sz="1000">
              <a:solidFill>
                <a:schemeClr val="dk1"/>
              </a:solidFill>
              <a:latin typeface="Franklin Gothic Medium" panose="020B0603020102020204" pitchFamily="34" charset="0"/>
            </a:endParaRPr>
          </a:p>
        </p:txBody>
      </p:sp>
      <p:sp>
        <p:nvSpPr>
          <p:cNvPr id="49" name="OTLSHAPE_T_a61bc7527897467ea1893f72f739c86e_EndDate" hidden="1"/>
          <p:cNvSpPr txBox="1"/>
          <p:nvPr>
            <p:custDataLst>
              <p:tags r:id="rId47"/>
            </p:custDataLst>
          </p:nvPr>
        </p:nvSpPr>
        <p:spPr>
          <a:xfrm>
            <a:off x="0" y="1946360"/>
            <a:ext cx="0" cy="153888"/>
          </a:xfrm>
          <a:prstGeom prst="rect">
            <a:avLst/>
          </a:prstGeom>
          <a:noFill/>
        </p:spPr>
        <p:txBody>
          <a:bodyPr vert="horz" wrap="square" lIns="0" tIns="0" rIns="0" bIns="0" rtlCol="0" anchor="ctr" anchorCtr="0">
            <a:spAutoFit/>
          </a:bodyPr>
          <a:lstStyle/>
          <a:p>
            <a:pPr algn="ctr"/>
            <a:endParaRPr lang="en-US" sz="1000">
              <a:solidFill>
                <a:schemeClr val="dk1"/>
              </a:solidFill>
              <a:latin typeface="Franklin Gothic Medium" panose="020B0603020102020204" pitchFamily="34" charset="0"/>
            </a:endParaRPr>
          </a:p>
        </p:txBody>
      </p:sp>
      <p:sp>
        <p:nvSpPr>
          <p:cNvPr id="50" name="OTLSHAPE_T_a61bc7527897467ea1893f72f739c86e_JoinedDate"/>
          <p:cNvSpPr txBox="1"/>
          <p:nvPr>
            <p:custDataLst>
              <p:tags r:id="rId48"/>
            </p:custDataLst>
          </p:nvPr>
        </p:nvSpPr>
        <p:spPr>
          <a:xfrm>
            <a:off x="1693357" y="1809602"/>
            <a:ext cx="876300" cy="153888"/>
          </a:xfrm>
          <a:prstGeom prst="rect">
            <a:avLst/>
          </a:prstGeom>
          <a:noFill/>
        </p:spPr>
        <p:txBody>
          <a:bodyPr vert="horz" wrap="square" lIns="0" tIns="0" rIns="0" bIns="0" rtlCol="0" anchor="ctr" anchorCtr="0">
            <a:spAutoFit/>
          </a:bodyPr>
          <a:lstStyle/>
          <a:p>
            <a:pPr algn="r"/>
            <a:r>
              <a:rPr lang="en-US" sz="1000" spc="-4" smtClean="0">
                <a:solidFill>
                  <a:schemeClr val="dk1"/>
                </a:solidFill>
                <a:latin typeface="Franklin Gothic Medium" panose="020B0603020102020204" pitchFamily="34" charset="0"/>
              </a:rPr>
              <a:t>Sep 10 - Sep 30</a:t>
            </a:r>
            <a:endParaRPr lang="en-US" sz="1000" spc="-4">
              <a:solidFill>
                <a:schemeClr val="dk1"/>
              </a:solidFill>
              <a:latin typeface="Franklin Gothic Medium" panose="020B0603020102020204" pitchFamily="34" charset="0"/>
            </a:endParaRPr>
          </a:p>
        </p:txBody>
      </p:sp>
      <p:sp>
        <p:nvSpPr>
          <p:cNvPr id="51" name="OTLSHAPE_T_a61bc7527897467ea1893f72f739c86e_Title"/>
          <p:cNvSpPr txBox="1"/>
          <p:nvPr>
            <p:custDataLst>
              <p:tags r:id="rId49"/>
            </p:custDataLst>
          </p:nvPr>
        </p:nvSpPr>
        <p:spPr>
          <a:xfrm>
            <a:off x="3556646" y="1802384"/>
            <a:ext cx="1003300" cy="169277"/>
          </a:xfrm>
          <a:prstGeom prst="rect">
            <a:avLst/>
          </a:prstGeom>
          <a:noFill/>
        </p:spPr>
        <p:txBody>
          <a:bodyPr vert="horz" wrap="square" lIns="0" tIns="0" rIns="0" bIns="0" rtlCol="0" anchor="ctr" anchorCtr="0">
            <a:spAutoFit/>
          </a:bodyPr>
          <a:lstStyle/>
          <a:p>
            <a:r>
              <a:rPr lang="en-US" sz="1100" spc="-6" smtClean="0">
                <a:solidFill>
                  <a:schemeClr val="dk1"/>
                </a:solidFill>
                <a:latin typeface="Franklin Gothic Medium" panose="020B0603020102020204" pitchFamily="34" charset="0"/>
              </a:rPr>
              <a:t>PO for HW &amp; SW</a:t>
            </a:r>
            <a:endParaRPr lang="en-US" sz="1100" spc="-6">
              <a:solidFill>
                <a:schemeClr val="dk1"/>
              </a:solidFill>
              <a:latin typeface="Franklin Gothic Medium" panose="020B0603020102020204" pitchFamily="34" charset="0"/>
            </a:endParaRPr>
          </a:p>
        </p:txBody>
      </p:sp>
      <p:sp>
        <p:nvSpPr>
          <p:cNvPr id="52" name="OTLSHAPE_T_6d04852b5dc946eba2bf754ae0b6e2ea_Shape"/>
          <p:cNvSpPr/>
          <p:nvPr>
            <p:custDataLst>
              <p:tags r:id="rId50"/>
            </p:custDataLst>
          </p:nvPr>
        </p:nvSpPr>
        <p:spPr>
          <a:xfrm>
            <a:off x="5415444" y="2040001"/>
            <a:ext cx="685800" cy="127000"/>
          </a:xfrm>
          <a:prstGeom prst="roundRect">
            <a:avLst/>
          </a:prstGeom>
          <a:solidFill>
            <a:srgbClr val="EA161E"/>
          </a:solidFill>
          <a:ln w="12700" cap="flat" cmpd="sng" algn="ctr">
            <a:noFill/>
            <a:prstDash val="solid"/>
            <a:miter lim="800000"/>
          </a:ln>
          <a:effectLst/>
          <a:scene3d>
            <a:camera prst="orthographicFront"/>
            <a:lightRig rig="balanced" dir="t">
              <a:rot lat="0" lon="0" rev="8700000"/>
            </a:lightRig>
          </a:scene3d>
          <a:sp3d>
            <a:bevelT w="165100"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TLSHAPE_T_6d04852b5dc946eba2bf754ae0b6e2ea_ShapePercentage" hidden="1"/>
          <p:cNvSpPr/>
          <p:nvPr>
            <p:custDataLst>
              <p:tags r:id="rId51"/>
            </p:custDataLst>
          </p:nvPr>
        </p:nvSpPr>
        <p:spPr>
          <a:xfrm>
            <a:off x="5415444" y="2040001"/>
            <a:ext cx="0" cy="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TLSHAPE_T_6d04852b5dc946eba2bf754ae0b6e2ea_Duration" hidden="1"/>
          <p:cNvSpPr txBox="1"/>
          <p:nvPr>
            <p:custDataLst>
              <p:tags r:id="rId52"/>
            </p:custDataLst>
          </p:nvPr>
        </p:nvSpPr>
        <p:spPr>
          <a:xfrm>
            <a:off x="0" y="2024295"/>
            <a:ext cx="431800" cy="153888"/>
          </a:xfrm>
          <a:prstGeom prst="rect">
            <a:avLst/>
          </a:prstGeom>
          <a:noFill/>
        </p:spPr>
        <p:txBody>
          <a:bodyPr vert="horz" wrap="square" lIns="0" tIns="0" rIns="0" bIns="0" rtlCol="0" anchor="ctr" anchorCtr="0">
            <a:spAutoFit/>
          </a:bodyPr>
          <a:lstStyle/>
          <a:p>
            <a:pPr algn="ctr"/>
            <a:r>
              <a:rPr lang="en-US" sz="1000" smtClean="0">
                <a:solidFill>
                  <a:schemeClr val="accent2"/>
                </a:solidFill>
                <a:latin typeface="Franklin Gothic Medium" panose="020B0603020102020204" pitchFamily="34" charset="0"/>
              </a:rPr>
              <a:t>16 days</a:t>
            </a:r>
            <a:endParaRPr lang="en-US" sz="1000">
              <a:solidFill>
                <a:schemeClr val="accent2"/>
              </a:solidFill>
              <a:latin typeface="Franklin Gothic Medium" panose="020B0603020102020204" pitchFamily="34" charset="0"/>
            </a:endParaRPr>
          </a:p>
        </p:txBody>
      </p:sp>
      <p:sp>
        <p:nvSpPr>
          <p:cNvPr id="55" name="OTLSHAPE_T_6d04852b5dc946eba2bf754ae0b6e2ea_TextPercentage" hidden="1"/>
          <p:cNvSpPr txBox="1"/>
          <p:nvPr>
            <p:custDataLst>
              <p:tags r:id="rId53"/>
            </p:custDataLst>
          </p:nvPr>
        </p:nvSpPr>
        <p:spPr>
          <a:xfrm>
            <a:off x="0" y="2168271"/>
            <a:ext cx="0" cy="153888"/>
          </a:xfrm>
          <a:prstGeom prst="rect">
            <a:avLst/>
          </a:prstGeom>
          <a:noFill/>
        </p:spPr>
        <p:txBody>
          <a:bodyPr vert="horz" wrap="square" lIns="0" tIns="0" rIns="0" bIns="0" rtlCol="0" anchor="ctr" anchorCtr="0">
            <a:spAutoFit/>
          </a:bodyPr>
          <a:lstStyle/>
          <a:p>
            <a:pPr algn="ctr"/>
            <a:endParaRPr lang="en-US" sz="1000">
              <a:solidFill>
                <a:schemeClr val="accent2"/>
              </a:solidFill>
              <a:latin typeface="Franklin Gothic Medium" panose="020B0603020102020204" pitchFamily="34" charset="0"/>
            </a:endParaRPr>
          </a:p>
        </p:txBody>
      </p:sp>
      <p:sp>
        <p:nvSpPr>
          <p:cNvPr id="56" name="OTLSHAPE_T_6d04852b5dc946eba2bf754ae0b6e2ea_StartDate" hidden="1"/>
          <p:cNvSpPr txBox="1"/>
          <p:nvPr>
            <p:custDataLst>
              <p:tags r:id="rId54"/>
            </p:custDataLst>
          </p:nvPr>
        </p:nvSpPr>
        <p:spPr>
          <a:xfrm>
            <a:off x="0" y="2168271"/>
            <a:ext cx="0" cy="153888"/>
          </a:xfrm>
          <a:prstGeom prst="rect">
            <a:avLst/>
          </a:prstGeom>
          <a:noFill/>
        </p:spPr>
        <p:txBody>
          <a:bodyPr vert="horz" wrap="square" lIns="0" tIns="0" rIns="0" bIns="0" rtlCol="0" anchor="ctr" anchorCtr="0">
            <a:spAutoFit/>
          </a:bodyPr>
          <a:lstStyle/>
          <a:p>
            <a:pPr algn="ctr"/>
            <a:endParaRPr lang="en-US" sz="1000">
              <a:solidFill>
                <a:schemeClr val="dk1"/>
              </a:solidFill>
              <a:latin typeface="Franklin Gothic Medium" panose="020B0603020102020204" pitchFamily="34" charset="0"/>
            </a:endParaRPr>
          </a:p>
        </p:txBody>
      </p:sp>
      <p:sp>
        <p:nvSpPr>
          <p:cNvPr id="57" name="OTLSHAPE_T_6d04852b5dc946eba2bf754ae0b6e2ea_EndDate" hidden="1"/>
          <p:cNvSpPr txBox="1"/>
          <p:nvPr>
            <p:custDataLst>
              <p:tags r:id="rId55"/>
            </p:custDataLst>
          </p:nvPr>
        </p:nvSpPr>
        <p:spPr>
          <a:xfrm>
            <a:off x="0" y="2168271"/>
            <a:ext cx="0" cy="153888"/>
          </a:xfrm>
          <a:prstGeom prst="rect">
            <a:avLst/>
          </a:prstGeom>
          <a:noFill/>
        </p:spPr>
        <p:txBody>
          <a:bodyPr vert="horz" wrap="square" lIns="0" tIns="0" rIns="0" bIns="0" rtlCol="0" anchor="ctr" anchorCtr="0">
            <a:spAutoFit/>
          </a:bodyPr>
          <a:lstStyle/>
          <a:p>
            <a:pPr algn="ctr"/>
            <a:endParaRPr lang="en-US" sz="1000">
              <a:solidFill>
                <a:schemeClr val="dk1"/>
              </a:solidFill>
              <a:latin typeface="Franklin Gothic Medium" panose="020B0603020102020204" pitchFamily="34" charset="0"/>
            </a:endParaRPr>
          </a:p>
        </p:txBody>
      </p:sp>
      <p:sp>
        <p:nvSpPr>
          <p:cNvPr id="58" name="OTLSHAPE_T_6d04852b5dc946eba2bf754ae0b6e2ea_JoinedDate"/>
          <p:cNvSpPr txBox="1"/>
          <p:nvPr>
            <p:custDataLst>
              <p:tags r:id="rId56"/>
            </p:custDataLst>
          </p:nvPr>
        </p:nvSpPr>
        <p:spPr>
          <a:xfrm>
            <a:off x="4496980" y="2031513"/>
            <a:ext cx="876300" cy="153888"/>
          </a:xfrm>
          <a:prstGeom prst="rect">
            <a:avLst/>
          </a:prstGeom>
          <a:noFill/>
        </p:spPr>
        <p:txBody>
          <a:bodyPr vert="horz" wrap="square" lIns="0" tIns="0" rIns="0" bIns="0" rtlCol="0" anchor="ctr" anchorCtr="0">
            <a:spAutoFit/>
          </a:bodyPr>
          <a:lstStyle/>
          <a:p>
            <a:pPr algn="r"/>
            <a:r>
              <a:rPr lang="en-US" sz="1000" spc="-4" smtClean="0">
                <a:solidFill>
                  <a:schemeClr val="dk1"/>
                </a:solidFill>
                <a:latin typeface="Franklin Gothic Medium" panose="020B0603020102020204" pitchFamily="34" charset="0"/>
              </a:rPr>
              <a:t>Nov 15 - Nov 30</a:t>
            </a:r>
            <a:endParaRPr lang="en-US" sz="1000" spc="-4">
              <a:solidFill>
                <a:schemeClr val="dk1"/>
              </a:solidFill>
              <a:latin typeface="Franklin Gothic Medium" panose="020B0603020102020204" pitchFamily="34" charset="0"/>
            </a:endParaRPr>
          </a:p>
        </p:txBody>
      </p:sp>
      <p:sp>
        <p:nvSpPr>
          <p:cNvPr id="59" name="OTLSHAPE_T_6d04852b5dc946eba2bf754ae0b6e2ea_Title"/>
          <p:cNvSpPr txBox="1"/>
          <p:nvPr>
            <p:custDataLst>
              <p:tags r:id="rId57"/>
            </p:custDataLst>
          </p:nvPr>
        </p:nvSpPr>
        <p:spPr>
          <a:xfrm>
            <a:off x="6145213" y="2024295"/>
            <a:ext cx="800100" cy="169277"/>
          </a:xfrm>
          <a:prstGeom prst="rect">
            <a:avLst/>
          </a:prstGeom>
          <a:noFill/>
        </p:spPr>
        <p:txBody>
          <a:bodyPr vert="horz" wrap="square" lIns="0" tIns="0" rIns="0" bIns="0" rtlCol="0" anchor="ctr" anchorCtr="0">
            <a:spAutoFit/>
          </a:bodyPr>
          <a:lstStyle/>
          <a:p>
            <a:r>
              <a:rPr lang="en-US" sz="1100" spc="-8" smtClean="0">
                <a:solidFill>
                  <a:schemeClr val="dk1"/>
                </a:solidFill>
                <a:latin typeface="Franklin Gothic Medium" panose="020B0603020102020204" pitchFamily="34" charset="0"/>
              </a:rPr>
              <a:t>HW Received</a:t>
            </a:r>
            <a:endParaRPr lang="en-US" sz="1100" spc="-8">
              <a:solidFill>
                <a:schemeClr val="dk1"/>
              </a:solidFill>
              <a:latin typeface="Franklin Gothic Medium" panose="020B0603020102020204" pitchFamily="34" charset="0"/>
            </a:endParaRPr>
          </a:p>
        </p:txBody>
      </p:sp>
      <p:sp>
        <p:nvSpPr>
          <p:cNvPr id="60" name="OTLSHAPE_T_2a2de72a87344fcf82e1ed75bde9c86e_Shape"/>
          <p:cNvSpPr/>
          <p:nvPr>
            <p:custDataLst>
              <p:tags r:id="rId58"/>
            </p:custDataLst>
          </p:nvPr>
        </p:nvSpPr>
        <p:spPr>
          <a:xfrm>
            <a:off x="5415444" y="2261912"/>
            <a:ext cx="685800" cy="127000"/>
          </a:xfrm>
          <a:prstGeom prst="roundRect">
            <a:avLst/>
          </a:prstGeom>
          <a:solidFill>
            <a:srgbClr val="EA161E"/>
          </a:solidFill>
          <a:ln w="12700" cap="flat" cmpd="sng" algn="ctr">
            <a:noFill/>
            <a:prstDash val="solid"/>
            <a:miter lim="800000"/>
          </a:ln>
          <a:effectLst/>
          <a:scene3d>
            <a:camera prst="orthographicFront"/>
            <a:lightRig rig="balanced" dir="t">
              <a:rot lat="0" lon="0" rev="8700000"/>
            </a:lightRig>
          </a:scene3d>
          <a:sp3d>
            <a:bevelT w="165100"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TLSHAPE_T_2a2de72a87344fcf82e1ed75bde9c86e_ShapePercentage" hidden="1"/>
          <p:cNvSpPr/>
          <p:nvPr>
            <p:custDataLst>
              <p:tags r:id="rId59"/>
            </p:custDataLst>
          </p:nvPr>
        </p:nvSpPr>
        <p:spPr>
          <a:xfrm>
            <a:off x="5415444" y="2261912"/>
            <a:ext cx="0" cy="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TLSHAPE_T_2a2de72a87344fcf82e1ed75bde9c86e_Duration" hidden="1"/>
          <p:cNvSpPr txBox="1"/>
          <p:nvPr>
            <p:custDataLst>
              <p:tags r:id="rId60"/>
            </p:custDataLst>
          </p:nvPr>
        </p:nvSpPr>
        <p:spPr>
          <a:xfrm>
            <a:off x="0" y="2246207"/>
            <a:ext cx="431800" cy="153888"/>
          </a:xfrm>
          <a:prstGeom prst="rect">
            <a:avLst/>
          </a:prstGeom>
          <a:noFill/>
        </p:spPr>
        <p:txBody>
          <a:bodyPr vert="horz" wrap="square" lIns="0" tIns="0" rIns="0" bIns="0" rtlCol="0" anchor="ctr" anchorCtr="0">
            <a:spAutoFit/>
          </a:bodyPr>
          <a:lstStyle/>
          <a:p>
            <a:pPr algn="ctr"/>
            <a:r>
              <a:rPr lang="en-US" sz="1000" smtClean="0">
                <a:solidFill>
                  <a:schemeClr val="accent2"/>
                </a:solidFill>
                <a:latin typeface="Franklin Gothic Medium" panose="020B0603020102020204" pitchFamily="34" charset="0"/>
              </a:rPr>
              <a:t>16 days</a:t>
            </a:r>
            <a:endParaRPr lang="en-US" sz="1000">
              <a:solidFill>
                <a:schemeClr val="accent2"/>
              </a:solidFill>
              <a:latin typeface="Franklin Gothic Medium" panose="020B0603020102020204" pitchFamily="34" charset="0"/>
            </a:endParaRPr>
          </a:p>
        </p:txBody>
      </p:sp>
      <p:sp>
        <p:nvSpPr>
          <p:cNvPr id="63" name="OTLSHAPE_T_2a2de72a87344fcf82e1ed75bde9c86e_TextPercentage" hidden="1"/>
          <p:cNvSpPr txBox="1"/>
          <p:nvPr>
            <p:custDataLst>
              <p:tags r:id="rId61"/>
            </p:custDataLst>
          </p:nvPr>
        </p:nvSpPr>
        <p:spPr>
          <a:xfrm>
            <a:off x="0" y="2390182"/>
            <a:ext cx="0" cy="153888"/>
          </a:xfrm>
          <a:prstGeom prst="rect">
            <a:avLst/>
          </a:prstGeom>
          <a:noFill/>
        </p:spPr>
        <p:txBody>
          <a:bodyPr vert="horz" wrap="square" lIns="0" tIns="0" rIns="0" bIns="0" rtlCol="0" anchor="ctr" anchorCtr="0">
            <a:spAutoFit/>
          </a:bodyPr>
          <a:lstStyle/>
          <a:p>
            <a:pPr algn="ctr"/>
            <a:endParaRPr lang="en-US" sz="1000">
              <a:solidFill>
                <a:schemeClr val="accent2"/>
              </a:solidFill>
              <a:latin typeface="Franklin Gothic Medium" panose="020B0603020102020204" pitchFamily="34" charset="0"/>
            </a:endParaRPr>
          </a:p>
        </p:txBody>
      </p:sp>
      <p:sp>
        <p:nvSpPr>
          <p:cNvPr id="192" name="OTLSHAPE_T_2a2de72a87344fcf82e1ed75bde9c86e_StartDate" hidden="1"/>
          <p:cNvSpPr txBox="1"/>
          <p:nvPr>
            <p:custDataLst>
              <p:tags r:id="rId62"/>
            </p:custDataLst>
          </p:nvPr>
        </p:nvSpPr>
        <p:spPr>
          <a:xfrm>
            <a:off x="0" y="2390182"/>
            <a:ext cx="0" cy="153888"/>
          </a:xfrm>
          <a:prstGeom prst="rect">
            <a:avLst/>
          </a:prstGeom>
          <a:noFill/>
        </p:spPr>
        <p:txBody>
          <a:bodyPr vert="horz" wrap="square" lIns="0" tIns="0" rIns="0" bIns="0" rtlCol="0" anchor="ctr" anchorCtr="0">
            <a:spAutoFit/>
          </a:bodyPr>
          <a:lstStyle/>
          <a:p>
            <a:pPr algn="ctr"/>
            <a:endParaRPr lang="en-US" sz="1000">
              <a:solidFill>
                <a:schemeClr val="dk1"/>
              </a:solidFill>
              <a:latin typeface="Franklin Gothic Medium" panose="020B0603020102020204" pitchFamily="34" charset="0"/>
            </a:endParaRPr>
          </a:p>
        </p:txBody>
      </p:sp>
      <p:sp>
        <p:nvSpPr>
          <p:cNvPr id="193" name="OTLSHAPE_T_2a2de72a87344fcf82e1ed75bde9c86e_EndDate" hidden="1"/>
          <p:cNvSpPr txBox="1"/>
          <p:nvPr>
            <p:custDataLst>
              <p:tags r:id="rId63"/>
            </p:custDataLst>
          </p:nvPr>
        </p:nvSpPr>
        <p:spPr>
          <a:xfrm>
            <a:off x="0" y="2390182"/>
            <a:ext cx="0" cy="153888"/>
          </a:xfrm>
          <a:prstGeom prst="rect">
            <a:avLst/>
          </a:prstGeom>
          <a:noFill/>
        </p:spPr>
        <p:txBody>
          <a:bodyPr vert="horz" wrap="square" lIns="0" tIns="0" rIns="0" bIns="0" rtlCol="0" anchor="ctr" anchorCtr="0">
            <a:spAutoFit/>
          </a:bodyPr>
          <a:lstStyle/>
          <a:p>
            <a:pPr algn="ctr"/>
            <a:endParaRPr lang="en-US" sz="1000">
              <a:solidFill>
                <a:schemeClr val="dk1"/>
              </a:solidFill>
              <a:latin typeface="Franklin Gothic Medium" panose="020B0603020102020204" pitchFamily="34" charset="0"/>
            </a:endParaRPr>
          </a:p>
        </p:txBody>
      </p:sp>
      <p:sp>
        <p:nvSpPr>
          <p:cNvPr id="194" name="OTLSHAPE_T_2a2de72a87344fcf82e1ed75bde9c86e_JoinedDate"/>
          <p:cNvSpPr txBox="1"/>
          <p:nvPr>
            <p:custDataLst>
              <p:tags r:id="rId64"/>
            </p:custDataLst>
          </p:nvPr>
        </p:nvSpPr>
        <p:spPr>
          <a:xfrm>
            <a:off x="4496980" y="2253424"/>
            <a:ext cx="876300" cy="153888"/>
          </a:xfrm>
          <a:prstGeom prst="rect">
            <a:avLst/>
          </a:prstGeom>
          <a:noFill/>
        </p:spPr>
        <p:txBody>
          <a:bodyPr vert="horz" wrap="square" lIns="0" tIns="0" rIns="0" bIns="0" rtlCol="0" anchor="ctr" anchorCtr="0">
            <a:spAutoFit/>
          </a:bodyPr>
          <a:lstStyle/>
          <a:p>
            <a:pPr algn="r"/>
            <a:r>
              <a:rPr lang="en-US" sz="1000" spc="-4" smtClean="0">
                <a:solidFill>
                  <a:schemeClr val="dk1"/>
                </a:solidFill>
                <a:latin typeface="Franklin Gothic Medium" panose="020B0603020102020204" pitchFamily="34" charset="0"/>
              </a:rPr>
              <a:t>Nov 15 - Nov 30</a:t>
            </a:r>
            <a:endParaRPr lang="en-US" sz="1000" spc="-4">
              <a:solidFill>
                <a:schemeClr val="dk1"/>
              </a:solidFill>
              <a:latin typeface="Franklin Gothic Medium" panose="020B0603020102020204" pitchFamily="34" charset="0"/>
            </a:endParaRPr>
          </a:p>
        </p:txBody>
      </p:sp>
      <p:sp>
        <p:nvSpPr>
          <p:cNvPr id="195" name="OTLSHAPE_T_2a2de72a87344fcf82e1ed75bde9c86e_Title"/>
          <p:cNvSpPr txBox="1"/>
          <p:nvPr>
            <p:custDataLst>
              <p:tags r:id="rId65"/>
            </p:custDataLst>
          </p:nvPr>
        </p:nvSpPr>
        <p:spPr>
          <a:xfrm>
            <a:off x="6145213" y="2246207"/>
            <a:ext cx="787400" cy="169277"/>
          </a:xfrm>
          <a:prstGeom prst="rect">
            <a:avLst/>
          </a:prstGeom>
          <a:noFill/>
        </p:spPr>
        <p:txBody>
          <a:bodyPr vert="horz" wrap="square" lIns="0" tIns="0" rIns="0" bIns="0" rtlCol="0" anchor="ctr" anchorCtr="0">
            <a:spAutoFit/>
          </a:bodyPr>
          <a:lstStyle/>
          <a:p>
            <a:r>
              <a:rPr lang="en-US" sz="1100" spc="-8" smtClean="0">
                <a:solidFill>
                  <a:schemeClr val="dk1"/>
                </a:solidFill>
                <a:latin typeface="Franklin Gothic Medium" panose="020B0603020102020204" pitchFamily="34" charset="0"/>
              </a:rPr>
              <a:t>SW Received</a:t>
            </a:r>
            <a:endParaRPr lang="en-US" sz="1100" spc="-8">
              <a:solidFill>
                <a:schemeClr val="dk1"/>
              </a:solidFill>
              <a:latin typeface="Franklin Gothic Medium" panose="020B0603020102020204" pitchFamily="34" charset="0"/>
            </a:endParaRPr>
          </a:p>
        </p:txBody>
      </p:sp>
      <p:sp>
        <p:nvSpPr>
          <p:cNvPr id="196" name="OTLSHAPE_T_ce4c2f583c004d0e934487a8fd525e95_Shape"/>
          <p:cNvSpPr/>
          <p:nvPr>
            <p:custDataLst>
              <p:tags r:id="rId66"/>
            </p:custDataLst>
          </p:nvPr>
        </p:nvSpPr>
        <p:spPr>
          <a:xfrm>
            <a:off x="6094413" y="2483824"/>
            <a:ext cx="2514600" cy="127000"/>
          </a:xfrm>
          <a:prstGeom prst="roundRect">
            <a:avLst/>
          </a:prstGeom>
          <a:solidFill>
            <a:schemeClr val="accent3"/>
          </a:solidFill>
          <a:ln w="12700" cap="flat" cmpd="sng" algn="ctr">
            <a:noFill/>
            <a:prstDash val="solid"/>
            <a:miter lim="800000"/>
          </a:ln>
          <a:effectLst/>
          <a:scene3d>
            <a:camera prst="orthographicFront"/>
            <a:lightRig rig="balanced" dir="t">
              <a:rot lat="0" lon="0" rev="8700000"/>
            </a:lightRig>
          </a:scene3d>
          <a:sp3d>
            <a:bevelT w="165100"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OTLSHAPE_T_ce4c2f583c004d0e934487a8fd525e95_ShapePercentage" hidden="1"/>
          <p:cNvSpPr/>
          <p:nvPr>
            <p:custDataLst>
              <p:tags r:id="rId67"/>
            </p:custDataLst>
          </p:nvPr>
        </p:nvSpPr>
        <p:spPr>
          <a:xfrm>
            <a:off x="6094413" y="2483824"/>
            <a:ext cx="0" cy="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OTLSHAPE_T_ce4c2f583c004d0e934487a8fd525e95_Duration" hidden="1"/>
          <p:cNvSpPr txBox="1"/>
          <p:nvPr>
            <p:custDataLst>
              <p:tags r:id="rId68"/>
            </p:custDataLst>
          </p:nvPr>
        </p:nvSpPr>
        <p:spPr>
          <a:xfrm>
            <a:off x="0" y="2468118"/>
            <a:ext cx="431800" cy="153888"/>
          </a:xfrm>
          <a:prstGeom prst="rect">
            <a:avLst/>
          </a:prstGeom>
          <a:noFill/>
        </p:spPr>
        <p:txBody>
          <a:bodyPr vert="horz" wrap="square" lIns="0" tIns="0" rIns="0" bIns="0" rtlCol="0" anchor="ctr" anchorCtr="0">
            <a:spAutoFit/>
          </a:bodyPr>
          <a:lstStyle/>
          <a:p>
            <a:pPr algn="ctr"/>
            <a:r>
              <a:rPr lang="en-US" sz="1000" smtClean="0">
                <a:solidFill>
                  <a:schemeClr val="accent2"/>
                </a:solidFill>
                <a:latin typeface="Franklin Gothic Medium" panose="020B0603020102020204" pitchFamily="34" charset="0"/>
              </a:rPr>
              <a:t>59 days</a:t>
            </a:r>
            <a:endParaRPr lang="en-US" sz="1000">
              <a:solidFill>
                <a:schemeClr val="accent2"/>
              </a:solidFill>
              <a:latin typeface="Franklin Gothic Medium" panose="020B0603020102020204" pitchFamily="34" charset="0"/>
            </a:endParaRPr>
          </a:p>
        </p:txBody>
      </p:sp>
      <p:sp>
        <p:nvSpPr>
          <p:cNvPr id="199" name="OTLSHAPE_T_ce4c2f583c004d0e934487a8fd525e95_TextPercentage" hidden="1"/>
          <p:cNvSpPr txBox="1"/>
          <p:nvPr>
            <p:custDataLst>
              <p:tags r:id="rId69"/>
            </p:custDataLst>
          </p:nvPr>
        </p:nvSpPr>
        <p:spPr>
          <a:xfrm>
            <a:off x="0" y="2612094"/>
            <a:ext cx="0" cy="153888"/>
          </a:xfrm>
          <a:prstGeom prst="rect">
            <a:avLst/>
          </a:prstGeom>
          <a:noFill/>
        </p:spPr>
        <p:txBody>
          <a:bodyPr vert="horz" wrap="square" lIns="0" tIns="0" rIns="0" bIns="0" rtlCol="0" anchor="ctr" anchorCtr="0">
            <a:spAutoFit/>
          </a:bodyPr>
          <a:lstStyle/>
          <a:p>
            <a:pPr algn="ctr"/>
            <a:endParaRPr lang="en-US" sz="1000">
              <a:solidFill>
                <a:schemeClr val="accent2"/>
              </a:solidFill>
              <a:latin typeface="Franklin Gothic Medium" panose="020B0603020102020204" pitchFamily="34" charset="0"/>
            </a:endParaRPr>
          </a:p>
        </p:txBody>
      </p:sp>
      <p:sp>
        <p:nvSpPr>
          <p:cNvPr id="200" name="OTLSHAPE_T_ce4c2f583c004d0e934487a8fd525e95_StartDate" hidden="1"/>
          <p:cNvSpPr txBox="1"/>
          <p:nvPr>
            <p:custDataLst>
              <p:tags r:id="rId70"/>
            </p:custDataLst>
          </p:nvPr>
        </p:nvSpPr>
        <p:spPr>
          <a:xfrm>
            <a:off x="0" y="2612094"/>
            <a:ext cx="0" cy="153888"/>
          </a:xfrm>
          <a:prstGeom prst="rect">
            <a:avLst/>
          </a:prstGeom>
          <a:noFill/>
        </p:spPr>
        <p:txBody>
          <a:bodyPr vert="horz" wrap="square" lIns="0" tIns="0" rIns="0" bIns="0" rtlCol="0" anchor="ctr" anchorCtr="0">
            <a:spAutoFit/>
          </a:bodyPr>
          <a:lstStyle/>
          <a:p>
            <a:pPr algn="ctr"/>
            <a:endParaRPr lang="en-US" sz="1000">
              <a:solidFill>
                <a:schemeClr val="dk1"/>
              </a:solidFill>
              <a:latin typeface="Franklin Gothic Medium" panose="020B0603020102020204" pitchFamily="34" charset="0"/>
            </a:endParaRPr>
          </a:p>
        </p:txBody>
      </p:sp>
      <p:sp>
        <p:nvSpPr>
          <p:cNvPr id="201" name="OTLSHAPE_T_ce4c2f583c004d0e934487a8fd525e95_EndDate" hidden="1"/>
          <p:cNvSpPr txBox="1"/>
          <p:nvPr>
            <p:custDataLst>
              <p:tags r:id="rId71"/>
            </p:custDataLst>
          </p:nvPr>
        </p:nvSpPr>
        <p:spPr>
          <a:xfrm>
            <a:off x="0" y="2612094"/>
            <a:ext cx="0" cy="153888"/>
          </a:xfrm>
          <a:prstGeom prst="rect">
            <a:avLst/>
          </a:prstGeom>
          <a:noFill/>
        </p:spPr>
        <p:txBody>
          <a:bodyPr vert="horz" wrap="square" lIns="0" tIns="0" rIns="0" bIns="0" rtlCol="0" anchor="ctr" anchorCtr="0">
            <a:spAutoFit/>
          </a:bodyPr>
          <a:lstStyle/>
          <a:p>
            <a:pPr algn="ctr"/>
            <a:endParaRPr lang="en-US" sz="1000">
              <a:solidFill>
                <a:schemeClr val="dk1"/>
              </a:solidFill>
              <a:latin typeface="Franklin Gothic Medium" panose="020B0603020102020204" pitchFamily="34" charset="0"/>
            </a:endParaRPr>
          </a:p>
        </p:txBody>
      </p:sp>
      <p:sp>
        <p:nvSpPr>
          <p:cNvPr id="202" name="OTLSHAPE_T_ce4c2f583c004d0e934487a8fd525e95_JoinedDate"/>
          <p:cNvSpPr txBox="1"/>
          <p:nvPr>
            <p:custDataLst>
              <p:tags r:id="rId72"/>
            </p:custDataLst>
          </p:nvPr>
        </p:nvSpPr>
        <p:spPr>
          <a:xfrm>
            <a:off x="5269125" y="2475336"/>
            <a:ext cx="774700" cy="153888"/>
          </a:xfrm>
          <a:prstGeom prst="rect">
            <a:avLst/>
          </a:prstGeom>
          <a:noFill/>
        </p:spPr>
        <p:txBody>
          <a:bodyPr vert="horz" wrap="square" lIns="0" tIns="0" rIns="0" bIns="0" rtlCol="0" anchor="ctr" anchorCtr="0">
            <a:spAutoFit/>
          </a:bodyPr>
          <a:lstStyle/>
          <a:p>
            <a:pPr algn="r"/>
            <a:r>
              <a:rPr lang="en-US" sz="1000" spc="-4" smtClean="0">
                <a:solidFill>
                  <a:schemeClr val="dk1"/>
                </a:solidFill>
                <a:latin typeface="Franklin Gothic Medium" panose="020B0603020102020204" pitchFamily="34" charset="0"/>
              </a:rPr>
              <a:t>Dec 1 - Jan 28</a:t>
            </a:r>
            <a:endParaRPr lang="en-US" sz="1000" spc="-4">
              <a:solidFill>
                <a:schemeClr val="dk1"/>
              </a:solidFill>
              <a:latin typeface="Franklin Gothic Medium" panose="020B0603020102020204" pitchFamily="34" charset="0"/>
            </a:endParaRPr>
          </a:p>
        </p:txBody>
      </p:sp>
      <p:sp>
        <p:nvSpPr>
          <p:cNvPr id="203" name="OTLSHAPE_T_ce4c2f583c004d0e934487a8fd525e95_Title"/>
          <p:cNvSpPr txBox="1"/>
          <p:nvPr>
            <p:custDataLst>
              <p:tags r:id="rId73"/>
            </p:custDataLst>
          </p:nvPr>
        </p:nvSpPr>
        <p:spPr>
          <a:xfrm>
            <a:off x="8648909" y="2468118"/>
            <a:ext cx="1054100" cy="169277"/>
          </a:xfrm>
          <a:prstGeom prst="rect">
            <a:avLst/>
          </a:prstGeom>
          <a:noFill/>
        </p:spPr>
        <p:txBody>
          <a:bodyPr vert="horz" wrap="square" lIns="0" tIns="0" rIns="0" bIns="0" rtlCol="0" anchor="ctr" anchorCtr="0">
            <a:spAutoFit/>
          </a:bodyPr>
          <a:lstStyle/>
          <a:p>
            <a:r>
              <a:rPr lang="en-US" sz="1100" spc="-6" smtClean="0">
                <a:solidFill>
                  <a:schemeClr val="dk1"/>
                </a:solidFill>
                <a:latin typeface="Franklin Gothic Medium" panose="020B0603020102020204" pitchFamily="34" charset="0"/>
              </a:rPr>
              <a:t>Deployment Start</a:t>
            </a:r>
            <a:endParaRPr lang="en-US" sz="1100" spc="-6">
              <a:solidFill>
                <a:schemeClr val="dk1"/>
              </a:solidFill>
              <a:latin typeface="Franklin Gothic Medium" panose="020B0603020102020204" pitchFamily="34" charset="0"/>
            </a:endParaRPr>
          </a:p>
        </p:txBody>
      </p:sp>
      <p:sp>
        <p:nvSpPr>
          <p:cNvPr id="204" name="OTLSHAPE_T_32601e43e12541caa8f5cc4d9a1b9461_Shape"/>
          <p:cNvSpPr/>
          <p:nvPr>
            <p:custDataLst>
              <p:tags r:id="rId74"/>
            </p:custDataLst>
          </p:nvPr>
        </p:nvSpPr>
        <p:spPr>
          <a:xfrm>
            <a:off x="8682980" y="2705735"/>
            <a:ext cx="1282700" cy="127000"/>
          </a:xfrm>
          <a:prstGeom prst="roundRect">
            <a:avLst/>
          </a:prstGeom>
          <a:solidFill>
            <a:srgbClr val="96D642"/>
          </a:solidFill>
          <a:ln w="12700" cap="flat" cmpd="sng" algn="ctr">
            <a:noFill/>
            <a:prstDash val="solid"/>
            <a:miter lim="800000"/>
          </a:ln>
          <a:effectLst/>
          <a:scene3d>
            <a:camera prst="orthographicFront"/>
            <a:lightRig rig="balanced" dir="t">
              <a:rot lat="0" lon="0" rev="8700000"/>
            </a:lightRig>
          </a:scene3d>
          <a:sp3d>
            <a:bevelT w="165100"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OTLSHAPE_T_32601e43e12541caa8f5cc4d9a1b9461_ShapePercentage" hidden="1"/>
          <p:cNvSpPr/>
          <p:nvPr>
            <p:custDataLst>
              <p:tags r:id="rId75"/>
            </p:custDataLst>
          </p:nvPr>
        </p:nvSpPr>
        <p:spPr>
          <a:xfrm>
            <a:off x="8682980" y="2705735"/>
            <a:ext cx="0" cy="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OTLSHAPE_T_32601e43e12541caa8f5cc4d9a1b9461_Duration" hidden="1"/>
          <p:cNvSpPr txBox="1"/>
          <p:nvPr>
            <p:custDataLst>
              <p:tags r:id="rId76"/>
            </p:custDataLst>
          </p:nvPr>
        </p:nvSpPr>
        <p:spPr>
          <a:xfrm>
            <a:off x="0" y="2690029"/>
            <a:ext cx="431800" cy="153888"/>
          </a:xfrm>
          <a:prstGeom prst="rect">
            <a:avLst/>
          </a:prstGeom>
          <a:noFill/>
        </p:spPr>
        <p:txBody>
          <a:bodyPr vert="horz" wrap="square" lIns="0" tIns="0" rIns="0" bIns="0" rtlCol="0" anchor="ctr" anchorCtr="0">
            <a:spAutoFit/>
          </a:bodyPr>
          <a:lstStyle/>
          <a:p>
            <a:pPr algn="ctr"/>
            <a:r>
              <a:rPr lang="en-US" sz="1000" smtClean="0">
                <a:solidFill>
                  <a:schemeClr val="accent2"/>
                </a:solidFill>
                <a:latin typeface="Franklin Gothic Medium" panose="020B0603020102020204" pitchFamily="34" charset="0"/>
              </a:rPr>
              <a:t>30 days</a:t>
            </a:r>
            <a:endParaRPr lang="en-US" sz="1000">
              <a:solidFill>
                <a:schemeClr val="accent2"/>
              </a:solidFill>
              <a:latin typeface="Franklin Gothic Medium" panose="020B0603020102020204" pitchFamily="34" charset="0"/>
            </a:endParaRPr>
          </a:p>
        </p:txBody>
      </p:sp>
      <p:sp>
        <p:nvSpPr>
          <p:cNvPr id="207" name="OTLSHAPE_T_32601e43e12541caa8f5cc4d9a1b9461_TextPercentage" hidden="1"/>
          <p:cNvSpPr txBox="1"/>
          <p:nvPr>
            <p:custDataLst>
              <p:tags r:id="rId77"/>
            </p:custDataLst>
          </p:nvPr>
        </p:nvSpPr>
        <p:spPr>
          <a:xfrm>
            <a:off x="0" y="2834005"/>
            <a:ext cx="0" cy="153888"/>
          </a:xfrm>
          <a:prstGeom prst="rect">
            <a:avLst/>
          </a:prstGeom>
          <a:noFill/>
        </p:spPr>
        <p:txBody>
          <a:bodyPr vert="horz" wrap="square" lIns="0" tIns="0" rIns="0" bIns="0" rtlCol="0" anchor="ctr" anchorCtr="0">
            <a:spAutoFit/>
          </a:bodyPr>
          <a:lstStyle/>
          <a:p>
            <a:pPr algn="ctr"/>
            <a:endParaRPr lang="en-US" sz="1000">
              <a:solidFill>
                <a:schemeClr val="accent2"/>
              </a:solidFill>
              <a:latin typeface="Franklin Gothic Medium" panose="020B0603020102020204" pitchFamily="34" charset="0"/>
            </a:endParaRPr>
          </a:p>
        </p:txBody>
      </p:sp>
      <p:sp>
        <p:nvSpPr>
          <p:cNvPr id="208" name="OTLSHAPE_T_32601e43e12541caa8f5cc4d9a1b9461_StartDate" hidden="1"/>
          <p:cNvSpPr txBox="1"/>
          <p:nvPr>
            <p:custDataLst>
              <p:tags r:id="rId78"/>
            </p:custDataLst>
          </p:nvPr>
        </p:nvSpPr>
        <p:spPr>
          <a:xfrm>
            <a:off x="0" y="2834005"/>
            <a:ext cx="0" cy="153888"/>
          </a:xfrm>
          <a:prstGeom prst="rect">
            <a:avLst/>
          </a:prstGeom>
          <a:noFill/>
        </p:spPr>
        <p:txBody>
          <a:bodyPr vert="horz" wrap="square" lIns="0" tIns="0" rIns="0" bIns="0" rtlCol="0" anchor="ctr" anchorCtr="0">
            <a:spAutoFit/>
          </a:bodyPr>
          <a:lstStyle/>
          <a:p>
            <a:pPr algn="ctr"/>
            <a:endParaRPr lang="en-US" sz="1000">
              <a:solidFill>
                <a:schemeClr val="dk1"/>
              </a:solidFill>
              <a:latin typeface="Franklin Gothic Medium" panose="020B0603020102020204" pitchFamily="34" charset="0"/>
            </a:endParaRPr>
          </a:p>
        </p:txBody>
      </p:sp>
      <p:sp>
        <p:nvSpPr>
          <p:cNvPr id="209" name="OTLSHAPE_T_32601e43e12541caa8f5cc4d9a1b9461_EndDate" hidden="1"/>
          <p:cNvSpPr txBox="1"/>
          <p:nvPr>
            <p:custDataLst>
              <p:tags r:id="rId79"/>
            </p:custDataLst>
          </p:nvPr>
        </p:nvSpPr>
        <p:spPr>
          <a:xfrm>
            <a:off x="0" y="2834005"/>
            <a:ext cx="0" cy="153888"/>
          </a:xfrm>
          <a:prstGeom prst="rect">
            <a:avLst/>
          </a:prstGeom>
          <a:noFill/>
        </p:spPr>
        <p:txBody>
          <a:bodyPr vert="horz" wrap="square" lIns="0" tIns="0" rIns="0" bIns="0" rtlCol="0" anchor="ctr" anchorCtr="0">
            <a:spAutoFit/>
          </a:bodyPr>
          <a:lstStyle/>
          <a:p>
            <a:pPr algn="ctr"/>
            <a:endParaRPr lang="en-US" sz="1000">
              <a:solidFill>
                <a:schemeClr val="dk1"/>
              </a:solidFill>
              <a:latin typeface="Franklin Gothic Medium" panose="020B0603020102020204" pitchFamily="34" charset="0"/>
            </a:endParaRPr>
          </a:p>
        </p:txBody>
      </p:sp>
      <p:sp>
        <p:nvSpPr>
          <p:cNvPr id="210" name="OTLSHAPE_T_32601e43e12541caa8f5cc4d9a1b9461_JoinedDate"/>
          <p:cNvSpPr txBox="1"/>
          <p:nvPr>
            <p:custDataLst>
              <p:tags r:id="rId80"/>
            </p:custDataLst>
          </p:nvPr>
        </p:nvSpPr>
        <p:spPr>
          <a:xfrm>
            <a:off x="7792625" y="2697247"/>
            <a:ext cx="850900" cy="153888"/>
          </a:xfrm>
          <a:prstGeom prst="rect">
            <a:avLst/>
          </a:prstGeom>
          <a:noFill/>
        </p:spPr>
        <p:txBody>
          <a:bodyPr vert="horz" wrap="square" lIns="0" tIns="0" rIns="0" bIns="0" rtlCol="0" anchor="ctr" anchorCtr="0">
            <a:spAutoFit/>
          </a:bodyPr>
          <a:lstStyle/>
          <a:p>
            <a:pPr algn="r"/>
            <a:r>
              <a:rPr lang="en-US" sz="1000" spc="-4" smtClean="0">
                <a:solidFill>
                  <a:schemeClr val="dk1"/>
                </a:solidFill>
                <a:latin typeface="Franklin Gothic Medium" panose="020B0603020102020204" pitchFamily="34" charset="0"/>
              </a:rPr>
              <a:t>Jan 31 - Feb 29</a:t>
            </a:r>
            <a:endParaRPr lang="en-US" sz="1000" spc="-4">
              <a:solidFill>
                <a:schemeClr val="dk1"/>
              </a:solidFill>
              <a:latin typeface="Franklin Gothic Medium" panose="020B0603020102020204" pitchFamily="34" charset="0"/>
            </a:endParaRPr>
          </a:p>
        </p:txBody>
      </p:sp>
      <p:sp>
        <p:nvSpPr>
          <p:cNvPr id="211" name="OTLSHAPE_T_32601e43e12541caa8f5cc4d9a1b9461_Title"/>
          <p:cNvSpPr txBox="1"/>
          <p:nvPr>
            <p:custDataLst>
              <p:tags r:id="rId81"/>
            </p:custDataLst>
          </p:nvPr>
        </p:nvSpPr>
        <p:spPr>
          <a:xfrm>
            <a:off x="10006846" y="2690029"/>
            <a:ext cx="965200" cy="169277"/>
          </a:xfrm>
          <a:prstGeom prst="rect">
            <a:avLst/>
          </a:prstGeom>
          <a:noFill/>
        </p:spPr>
        <p:txBody>
          <a:bodyPr vert="horz" wrap="square" lIns="0" tIns="0" rIns="0" bIns="0" rtlCol="0" anchor="ctr" anchorCtr="0">
            <a:spAutoFit/>
          </a:bodyPr>
          <a:lstStyle/>
          <a:p>
            <a:r>
              <a:rPr lang="en-US" sz="1100" spc="-6" smtClean="0">
                <a:solidFill>
                  <a:schemeClr val="dk1"/>
                </a:solidFill>
                <a:latin typeface="Franklin Gothic Medium" panose="020B0603020102020204" pitchFamily="34" charset="0"/>
              </a:rPr>
              <a:t>User Enrollment</a:t>
            </a:r>
            <a:endParaRPr lang="en-US" sz="1100" spc="-6">
              <a:solidFill>
                <a:schemeClr val="dk1"/>
              </a:solidFill>
              <a:latin typeface="Franklin Gothic Medium" panose="020B0603020102020204" pitchFamily="34" charset="0"/>
            </a:endParaRPr>
          </a:p>
        </p:txBody>
      </p:sp>
      <p:sp>
        <p:nvSpPr>
          <p:cNvPr id="212" name="OTLSHAPE_T_5c8bee8d39634ff9b0499933e5e70154_Shape"/>
          <p:cNvSpPr/>
          <p:nvPr>
            <p:custDataLst>
              <p:tags r:id="rId82"/>
            </p:custDataLst>
          </p:nvPr>
        </p:nvSpPr>
        <p:spPr>
          <a:xfrm>
            <a:off x="9956046" y="2927646"/>
            <a:ext cx="342900" cy="127000"/>
          </a:xfrm>
          <a:prstGeom prst="leftRightArrow">
            <a:avLst>
              <a:gd name="adj1" fmla="val 75000"/>
              <a:gd name="adj2" fmla="val 50000"/>
            </a:avLst>
          </a:prstGeom>
          <a:solidFill>
            <a:srgbClr val="EA161E"/>
          </a:solidFill>
          <a:ln w="12700" cap="flat" cmpd="sng" algn="ctr">
            <a:noFill/>
            <a:prstDash val="solid"/>
            <a:miter lim="800000"/>
          </a:ln>
          <a:effectLst/>
          <a:scene3d>
            <a:camera prst="orthographicFront"/>
            <a:lightRig rig="balanced" dir="t">
              <a:rot lat="0" lon="0" rev="8700000"/>
            </a:lightRig>
          </a:scene3d>
          <a:sp3d>
            <a:bevelT w="165100"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OTLSHAPE_T_5c8bee8d39634ff9b0499933e5e70154_ShapePercentage" hidden="1"/>
          <p:cNvSpPr/>
          <p:nvPr>
            <p:custDataLst>
              <p:tags r:id="rId83"/>
            </p:custDataLst>
          </p:nvPr>
        </p:nvSpPr>
        <p:spPr>
          <a:xfrm>
            <a:off x="9956046" y="2927646"/>
            <a:ext cx="0" cy="0"/>
          </a:xfrm>
          <a:prstGeom prst="leftRightArrow">
            <a:avLst>
              <a:gd name="adj1" fmla="val 75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OTLSHAPE_T_5c8bee8d39634ff9b0499933e5e70154_Duration" hidden="1"/>
          <p:cNvSpPr txBox="1"/>
          <p:nvPr>
            <p:custDataLst>
              <p:tags r:id="rId84"/>
            </p:custDataLst>
          </p:nvPr>
        </p:nvSpPr>
        <p:spPr>
          <a:xfrm>
            <a:off x="0" y="2911941"/>
            <a:ext cx="368300" cy="153888"/>
          </a:xfrm>
          <a:prstGeom prst="rect">
            <a:avLst/>
          </a:prstGeom>
          <a:noFill/>
        </p:spPr>
        <p:txBody>
          <a:bodyPr vert="horz" wrap="square" lIns="0" tIns="0" rIns="0" bIns="0" rtlCol="0" anchor="ctr" anchorCtr="0">
            <a:spAutoFit/>
          </a:bodyPr>
          <a:lstStyle/>
          <a:p>
            <a:pPr algn="ctr"/>
            <a:r>
              <a:rPr lang="en-US" sz="1000" smtClean="0">
                <a:solidFill>
                  <a:schemeClr val="accent2"/>
                </a:solidFill>
                <a:latin typeface="Franklin Gothic Medium" panose="020B0603020102020204" pitchFamily="34" charset="0"/>
              </a:rPr>
              <a:t>8 days</a:t>
            </a:r>
            <a:endParaRPr lang="en-US" sz="1000">
              <a:solidFill>
                <a:schemeClr val="accent2"/>
              </a:solidFill>
              <a:latin typeface="Franklin Gothic Medium" panose="020B0603020102020204" pitchFamily="34" charset="0"/>
            </a:endParaRPr>
          </a:p>
        </p:txBody>
      </p:sp>
      <p:sp>
        <p:nvSpPr>
          <p:cNvPr id="215" name="OTLSHAPE_T_5c8bee8d39634ff9b0499933e5e70154_TextPercentage" hidden="1"/>
          <p:cNvSpPr txBox="1"/>
          <p:nvPr>
            <p:custDataLst>
              <p:tags r:id="rId85"/>
            </p:custDataLst>
          </p:nvPr>
        </p:nvSpPr>
        <p:spPr>
          <a:xfrm>
            <a:off x="0" y="3055916"/>
            <a:ext cx="0" cy="153888"/>
          </a:xfrm>
          <a:prstGeom prst="rect">
            <a:avLst/>
          </a:prstGeom>
          <a:noFill/>
        </p:spPr>
        <p:txBody>
          <a:bodyPr vert="horz" wrap="square" lIns="0" tIns="0" rIns="0" bIns="0" rtlCol="0" anchor="ctr" anchorCtr="0">
            <a:spAutoFit/>
          </a:bodyPr>
          <a:lstStyle/>
          <a:p>
            <a:pPr algn="ctr"/>
            <a:endParaRPr lang="en-US" sz="1000">
              <a:solidFill>
                <a:schemeClr val="accent2"/>
              </a:solidFill>
              <a:latin typeface="Franklin Gothic Medium" panose="020B0603020102020204" pitchFamily="34" charset="0"/>
            </a:endParaRPr>
          </a:p>
        </p:txBody>
      </p:sp>
      <p:sp>
        <p:nvSpPr>
          <p:cNvPr id="216" name="OTLSHAPE_T_5c8bee8d39634ff9b0499933e5e70154_StartDate" hidden="1"/>
          <p:cNvSpPr txBox="1"/>
          <p:nvPr>
            <p:custDataLst>
              <p:tags r:id="rId86"/>
            </p:custDataLst>
          </p:nvPr>
        </p:nvSpPr>
        <p:spPr>
          <a:xfrm>
            <a:off x="0" y="3055916"/>
            <a:ext cx="0" cy="153888"/>
          </a:xfrm>
          <a:prstGeom prst="rect">
            <a:avLst/>
          </a:prstGeom>
          <a:noFill/>
        </p:spPr>
        <p:txBody>
          <a:bodyPr vert="horz" wrap="square" lIns="0" tIns="0" rIns="0" bIns="0" rtlCol="0" anchor="ctr" anchorCtr="0">
            <a:spAutoFit/>
          </a:bodyPr>
          <a:lstStyle/>
          <a:p>
            <a:pPr algn="ctr"/>
            <a:endParaRPr lang="en-US" sz="1000">
              <a:solidFill>
                <a:schemeClr val="dk1"/>
              </a:solidFill>
              <a:latin typeface="Franklin Gothic Medium" panose="020B0603020102020204" pitchFamily="34" charset="0"/>
            </a:endParaRPr>
          </a:p>
        </p:txBody>
      </p:sp>
      <p:sp>
        <p:nvSpPr>
          <p:cNvPr id="218" name="OTLSHAPE_T_5c8bee8d39634ff9b0499933e5e70154_EndDate" hidden="1"/>
          <p:cNvSpPr txBox="1"/>
          <p:nvPr>
            <p:custDataLst>
              <p:tags r:id="rId87"/>
            </p:custDataLst>
          </p:nvPr>
        </p:nvSpPr>
        <p:spPr>
          <a:xfrm>
            <a:off x="0" y="3055916"/>
            <a:ext cx="0" cy="153888"/>
          </a:xfrm>
          <a:prstGeom prst="rect">
            <a:avLst/>
          </a:prstGeom>
          <a:noFill/>
        </p:spPr>
        <p:txBody>
          <a:bodyPr vert="horz" wrap="square" lIns="0" tIns="0" rIns="0" bIns="0" rtlCol="0" anchor="ctr" anchorCtr="0">
            <a:spAutoFit/>
          </a:bodyPr>
          <a:lstStyle/>
          <a:p>
            <a:pPr algn="ctr"/>
            <a:endParaRPr lang="en-US" sz="1000">
              <a:solidFill>
                <a:schemeClr val="dk1"/>
              </a:solidFill>
              <a:latin typeface="Franklin Gothic Medium" panose="020B0603020102020204" pitchFamily="34" charset="0"/>
            </a:endParaRPr>
          </a:p>
        </p:txBody>
      </p:sp>
      <p:sp>
        <p:nvSpPr>
          <p:cNvPr id="219" name="OTLSHAPE_T_5c8bee8d39634ff9b0499933e5e70154_JoinedDate"/>
          <p:cNvSpPr txBox="1"/>
          <p:nvPr>
            <p:custDataLst>
              <p:tags r:id="rId88"/>
            </p:custDataLst>
          </p:nvPr>
        </p:nvSpPr>
        <p:spPr>
          <a:xfrm>
            <a:off x="9173811" y="2919158"/>
            <a:ext cx="736600" cy="153888"/>
          </a:xfrm>
          <a:prstGeom prst="rect">
            <a:avLst/>
          </a:prstGeom>
          <a:noFill/>
        </p:spPr>
        <p:txBody>
          <a:bodyPr vert="horz" wrap="square" lIns="0" tIns="0" rIns="0" bIns="0" rtlCol="0" anchor="ctr" anchorCtr="0">
            <a:spAutoFit/>
          </a:bodyPr>
          <a:lstStyle/>
          <a:p>
            <a:pPr algn="r"/>
            <a:r>
              <a:rPr lang="en-US" sz="1000" spc="-4" smtClean="0">
                <a:solidFill>
                  <a:schemeClr val="dk1"/>
                </a:solidFill>
                <a:latin typeface="Franklin Gothic Medium" panose="020B0603020102020204" pitchFamily="34" charset="0"/>
              </a:rPr>
              <a:t>Mar 1 - Mar 8</a:t>
            </a:r>
            <a:endParaRPr lang="en-US" sz="1000" spc="-4">
              <a:solidFill>
                <a:schemeClr val="dk1"/>
              </a:solidFill>
              <a:latin typeface="Franklin Gothic Medium" panose="020B0603020102020204" pitchFamily="34" charset="0"/>
            </a:endParaRPr>
          </a:p>
        </p:txBody>
      </p:sp>
      <p:sp>
        <p:nvSpPr>
          <p:cNvPr id="220" name="OTLSHAPE_T_5c8bee8d39634ff9b0499933e5e70154_Title"/>
          <p:cNvSpPr txBox="1"/>
          <p:nvPr>
            <p:custDataLst>
              <p:tags r:id="rId89"/>
            </p:custDataLst>
          </p:nvPr>
        </p:nvSpPr>
        <p:spPr>
          <a:xfrm>
            <a:off x="10346330" y="2911941"/>
            <a:ext cx="939800" cy="169277"/>
          </a:xfrm>
          <a:prstGeom prst="rect">
            <a:avLst/>
          </a:prstGeom>
          <a:noFill/>
        </p:spPr>
        <p:txBody>
          <a:bodyPr vert="horz" wrap="square" lIns="0" tIns="0" rIns="0" bIns="0" rtlCol="0" anchor="ctr" anchorCtr="0">
            <a:spAutoFit/>
          </a:bodyPr>
          <a:lstStyle/>
          <a:p>
            <a:r>
              <a:rPr lang="en-US" sz="1100" spc="-8" smtClean="0">
                <a:solidFill>
                  <a:schemeClr val="dk1"/>
                </a:solidFill>
                <a:latin typeface="Franklin Gothic Medium" panose="020B0603020102020204" pitchFamily="34" charset="0"/>
              </a:rPr>
              <a:t>Project Sign Off</a:t>
            </a:r>
            <a:endParaRPr lang="en-US" sz="1100" spc="-8">
              <a:solidFill>
                <a:schemeClr val="dk1"/>
              </a:solidFill>
              <a:latin typeface="Franklin Gothic Medium" panose="020B0603020102020204" pitchFamily="34" charset="0"/>
            </a:endParaRPr>
          </a:p>
        </p:txBody>
      </p:sp>
      <p:sp>
        <p:nvSpPr>
          <p:cNvPr id="2" name="OldTimelineDowngradedMessage"/>
          <p:cNvSpPr txBox="1"/>
          <p:nvPr>
            <p:custDataLst>
              <p:tags r:id="rId90"/>
            </p:custDataLst>
          </p:nvPr>
        </p:nvSpPr>
        <p:spPr>
          <a:xfrm>
            <a:off x="0" y="1783080"/>
            <a:ext cx="12188825" cy="3048000"/>
          </a:xfrm>
          <a:prstGeom prst="rect">
            <a:avLst/>
          </a:prstGeom>
          <a:solidFill>
            <a:srgbClr val="595959"/>
          </a:solidFill>
        </p:spPr>
        <p:txBody>
          <a:bodyPr vert="horz" wrap="square" lIns="2681542" tIns="0" rIns="2681542" bIns="0" rtlCol="0" anchor="ctr" anchorCtr="1">
            <a:noAutofit/>
          </a:bodyPr>
          <a:lstStyle/>
          <a:p>
            <a:pPr algn="ctr"/>
            <a:r>
              <a:rPr lang="en-US" sz="2800" smtClean="0">
                <a:solidFill>
                  <a:schemeClr val="lt1"/>
                </a:solidFill>
                <a:latin typeface="Segoe UI Light" panose="020B0502040204020203" pitchFamily="34" charset="0"/>
              </a:rPr>
              <a:t>Plus Edition Timeline</a:t>
            </a:r>
          </a:p>
          <a:p>
            <a:pPr algn="ctr"/>
            <a:endParaRPr lang="en-US" smtClean="0">
              <a:solidFill>
                <a:schemeClr val="lt1"/>
              </a:solidFill>
              <a:latin typeface="Segoe UI Light" panose="020B0502040204020203" pitchFamily="34" charset="0"/>
            </a:endParaRPr>
          </a:p>
          <a:p>
            <a:pPr algn="ctr"/>
            <a:r>
              <a:rPr lang="en-US" smtClean="0">
                <a:solidFill>
                  <a:schemeClr val="lt1"/>
                </a:solidFill>
                <a:latin typeface="Segoe UI Light" panose="020B0502040204020203" pitchFamily="34" charset="0"/>
              </a:rPr>
              <a:t>This timeline was created with a Plus edition of Office Timeline and is not editable in the Free edition.  To allow you to edit this timeline, Plus edition features from this timeline have been removed. Please see the updated timeline on the next slide.</a:t>
            </a:r>
            <a:endParaRPr lang="en-US">
              <a:solidFill>
                <a:schemeClr val="lt1"/>
              </a:solidFill>
              <a:latin typeface="Segoe UI Light" panose="020B0502040204020203" pitchFamily="34" charset="0"/>
            </a:endParaRPr>
          </a:p>
        </p:txBody>
      </p:sp>
    </p:spTree>
    <p:custDataLst>
      <p:tags r:id="rId1"/>
    </p:custDataLst>
    <p:extLst>
      <p:ext uri="{BB962C8B-B14F-4D97-AF65-F5344CB8AC3E}">
        <p14:creationId xmlns:p14="http://schemas.microsoft.com/office/powerpoint/2010/main" val="3605768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1" name="OTLSHAPE_T_5c8bee8d39634ff9b0499933e5e70154_HorizontalConnector1"/>
          <p:cNvCxnSpPr/>
          <p:nvPr>
            <p:custDataLst>
              <p:tags r:id="rId2"/>
            </p:custDataLst>
          </p:nvPr>
        </p:nvCxnSpPr>
        <p:spPr>
          <a:xfrm>
            <a:off x="1000633" y="5334000"/>
            <a:ext cx="8889102" cy="0"/>
          </a:xfrm>
          <a:prstGeom prst="line">
            <a:avLst/>
          </a:prstGeom>
          <a:ln w="9525" cap="flat" cmpd="sng" algn="ctr">
            <a:solidFill>
              <a:srgbClr val="CCCCCC"/>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0" name="OTLSHAPE_T_32601e43e12541caa8f5cc4d9a1b9461_HorizontalConnector1"/>
          <p:cNvCxnSpPr/>
          <p:nvPr>
            <p:custDataLst>
              <p:tags r:id="rId3"/>
            </p:custDataLst>
          </p:nvPr>
        </p:nvCxnSpPr>
        <p:spPr>
          <a:xfrm>
            <a:off x="1046819" y="5067300"/>
            <a:ext cx="7591711" cy="0"/>
          </a:xfrm>
          <a:prstGeom prst="line">
            <a:avLst/>
          </a:prstGeom>
          <a:ln w="9525" cap="flat" cmpd="sng" algn="ctr">
            <a:solidFill>
              <a:srgbClr val="CCCCCC"/>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9" name="OTLSHAPE_T_ce4c2f583c004d0e934487a8fd525e95_HorizontalConnector1"/>
          <p:cNvCxnSpPr/>
          <p:nvPr>
            <p:custDataLst>
              <p:tags r:id="rId4"/>
            </p:custDataLst>
          </p:nvPr>
        </p:nvCxnSpPr>
        <p:spPr>
          <a:xfrm>
            <a:off x="1127294" y="4800600"/>
            <a:ext cx="4967119" cy="0"/>
          </a:xfrm>
          <a:prstGeom prst="line">
            <a:avLst/>
          </a:prstGeom>
          <a:ln w="9525" cap="flat" cmpd="sng" algn="ctr">
            <a:solidFill>
              <a:srgbClr val="CCCCCC"/>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8" name="OTLSHAPE_T_2a2de72a87344fcf82e1ed75bde9c86e_HorizontalConnector1"/>
          <p:cNvCxnSpPr/>
          <p:nvPr>
            <p:custDataLst>
              <p:tags r:id="rId5"/>
            </p:custDataLst>
          </p:nvPr>
        </p:nvCxnSpPr>
        <p:spPr>
          <a:xfrm>
            <a:off x="854202" y="4533900"/>
            <a:ext cx="4572901" cy="0"/>
          </a:xfrm>
          <a:prstGeom prst="line">
            <a:avLst/>
          </a:prstGeom>
          <a:ln w="9525" cap="flat" cmpd="sng" algn="ctr">
            <a:solidFill>
              <a:srgbClr val="CCCCCC"/>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7" name="OTLSHAPE_T_6d04852b5dc946eba2bf754ae0b6e2ea_HorizontalConnector1"/>
          <p:cNvCxnSpPr/>
          <p:nvPr>
            <p:custDataLst>
              <p:tags r:id="rId6"/>
            </p:custDataLst>
          </p:nvPr>
        </p:nvCxnSpPr>
        <p:spPr>
          <a:xfrm>
            <a:off x="878078" y="4267200"/>
            <a:ext cx="4549025" cy="0"/>
          </a:xfrm>
          <a:prstGeom prst="line">
            <a:avLst/>
          </a:prstGeom>
          <a:ln w="9525" cap="flat" cmpd="sng" algn="ctr">
            <a:solidFill>
              <a:srgbClr val="CCCCCC"/>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6" name="OTLSHAPE_T_a61bc7527897467ea1893f72f739c86e_HorizontalConnector1"/>
          <p:cNvCxnSpPr/>
          <p:nvPr>
            <p:custDataLst>
              <p:tags r:id="rId7"/>
            </p:custDataLst>
          </p:nvPr>
        </p:nvCxnSpPr>
        <p:spPr>
          <a:xfrm>
            <a:off x="1074124" y="4000500"/>
            <a:ext cx="1600328" cy="0"/>
          </a:xfrm>
          <a:prstGeom prst="line">
            <a:avLst/>
          </a:prstGeom>
          <a:ln w="9525" cap="flat" cmpd="sng" algn="ctr">
            <a:solidFill>
              <a:srgbClr val="CCCCCC"/>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5" name="OTLSHAPE_T_d9ef4000f1f54b71bc3c35410cc27f4e_HorizontalConnector1"/>
          <p:cNvCxnSpPr/>
          <p:nvPr>
            <p:custDataLst>
              <p:tags r:id="rId8"/>
            </p:custDataLst>
          </p:nvPr>
        </p:nvCxnSpPr>
        <p:spPr>
          <a:xfrm>
            <a:off x="1111420" y="3733800"/>
            <a:ext cx="1187671" cy="0"/>
          </a:xfrm>
          <a:prstGeom prst="line">
            <a:avLst/>
          </a:prstGeom>
          <a:ln w="9525" cap="flat" cmpd="sng" algn="ctr">
            <a:solidFill>
              <a:srgbClr val="CCCCCC"/>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4" name="OTLSHAPE_M_aca873dc3dbc4c2c927fb06590de9645_Connector1"/>
          <p:cNvCxnSpPr/>
          <p:nvPr>
            <p:custDataLst>
              <p:tags r:id="rId9"/>
            </p:custDataLst>
          </p:nvPr>
        </p:nvCxnSpPr>
        <p:spPr>
          <a:xfrm>
            <a:off x="2096907" y="2605828"/>
            <a:ext cx="0" cy="442172"/>
          </a:xfrm>
          <a:prstGeom prst="line">
            <a:avLst/>
          </a:prstGeom>
          <a:ln w="9525" cap="flat" cmpd="sng" algn="ctr">
            <a:solidFill>
              <a:srgbClr val="EA161E">
                <a:alpha val="49804"/>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3" name="OTLSHAPE_M_5b8c07a42eb1467a856743819a4db4d5_Connector1"/>
          <p:cNvCxnSpPr/>
          <p:nvPr>
            <p:custDataLst>
              <p:tags r:id="rId10"/>
            </p:custDataLst>
          </p:nvPr>
        </p:nvCxnSpPr>
        <p:spPr>
          <a:xfrm>
            <a:off x="1804959" y="2153285"/>
            <a:ext cx="0" cy="894715"/>
          </a:xfrm>
          <a:prstGeom prst="line">
            <a:avLst/>
          </a:prstGeom>
          <a:ln w="9525" cap="flat" cmpd="sng" algn="ctr">
            <a:solidFill>
              <a:srgbClr val="EA161E">
                <a:alpha val="49804"/>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2" name="OTLSHAPE_M_abb69c81905546a797a571f6fc30cbe7_Connector1"/>
          <p:cNvCxnSpPr/>
          <p:nvPr>
            <p:custDataLst>
              <p:tags r:id="rId11"/>
            </p:custDataLst>
          </p:nvPr>
        </p:nvCxnSpPr>
        <p:spPr>
          <a:xfrm>
            <a:off x="1513011" y="1700742"/>
            <a:ext cx="0" cy="1347258"/>
          </a:xfrm>
          <a:prstGeom prst="line">
            <a:avLst/>
          </a:prstGeom>
          <a:ln w="9525" cap="flat" cmpd="sng" algn="ctr">
            <a:solidFill>
              <a:schemeClr val="dk1">
                <a:alpha val="4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1" name="OTLSHAPE_M_74b813c8c1b64f6c815f2be6ca03ecb0_Connector1"/>
          <p:cNvCxnSpPr/>
          <p:nvPr>
            <p:custDataLst>
              <p:tags r:id="rId12"/>
            </p:custDataLst>
          </p:nvPr>
        </p:nvCxnSpPr>
        <p:spPr>
          <a:xfrm>
            <a:off x="1221063" y="1248198"/>
            <a:ext cx="0" cy="1799802"/>
          </a:xfrm>
          <a:prstGeom prst="line">
            <a:avLst/>
          </a:prstGeom>
          <a:ln w="9525" cap="flat" cmpd="sng" algn="ctr">
            <a:solidFill>
              <a:srgbClr val="1AAA42">
                <a:alpha val="49804"/>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7" name="Title 1"/>
          <p:cNvSpPr txBox="1">
            <a:spLocks/>
          </p:cNvSpPr>
          <p:nvPr/>
        </p:nvSpPr>
        <p:spPr>
          <a:xfrm>
            <a:off x="182998" y="108585"/>
            <a:ext cx="9772952" cy="699855"/>
          </a:xfrm>
          <a:prstGeom prst="rect">
            <a:avLst/>
          </a:prstGeom>
        </p:spPr>
        <p:txBody>
          <a:bodyPr/>
          <a:lst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a:lstStyle>
          <a:p>
            <a:r>
              <a:rPr lang="en-US" b="0" dirty="0" smtClean="0">
                <a:solidFill>
                  <a:srgbClr val="00B0F0"/>
                </a:solidFill>
              </a:rPr>
              <a:t>Deployment Timeline (Proposed): PHASE-II</a:t>
            </a:r>
            <a:endParaRPr lang="en-US" b="0" dirty="0">
              <a:solidFill>
                <a:srgbClr val="00B0F0"/>
              </a:solidFill>
            </a:endParaRPr>
          </a:p>
        </p:txBody>
      </p:sp>
      <p:sp>
        <p:nvSpPr>
          <p:cNvPr id="3" name="OTLSHAPE_TB_00000000000000000000000000000000_LeftEndCaps"/>
          <p:cNvSpPr txBox="1"/>
          <p:nvPr>
            <p:custDataLst>
              <p:tags r:id="rId13"/>
            </p:custDataLst>
          </p:nvPr>
        </p:nvSpPr>
        <p:spPr>
          <a:xfrm>
            <a:off x="317500" y="3108918"/>
            <a:ext cx="519758" cy="276999"/>
          </a:xfrm>
          <a:prstGeom prst="rect">
            <a:avLst/>
          </a:prstGeom>
          <a:noFill/>
        </p:spPr>
        <p:txBody>
          <a:bodyPr vert="horz" wrap="none" lIns="0" tIns="0" rIns="0" bIns="0" rtlCol="0" anchor="ctr" anchorCtr="0">
            <a:spAutoFit/>
          </a:bodyPr>
          <a:lstStyle/>
          <a:p>
            <a:pPr algn="ctr"/>
            <a:r>
              <a:rPr lang="en-US" b="1" spc="-38" smtClean="0">
                <a:solidFill>
                  <a:schemeClr val="accent2"/>
                </a:solidFill>
                <a:latin typeface="Franklin Gothic Medium" panose="020B0603020102020204" pitchFamily="34" charset="0"/>
              </a:rPr>
              <a:t>2015</a:t>
            </a:r>
            <a:endParaRPr lang="en-US" b="1" spc="-38">
              <a:solidFill>
                <a:schemeClr val="accent2"/>
              </a:solidFill>
              <a:latin typeface="Franklin Gothic Medium" panose="020B0603020102020204" pitchFamily="34" charset="0"/>
            </a:endParaRPr>
          </a:p>
        </p:txBody>
      </p:sp>
      <p:sp>
        <p:nvSpPr>
          <p:cNvPr id="221" name="OTLSHAPE_TB_00000000000000000000000000000000_RightEndCaps"/>
          <p:cNvSpPr txBox="1"/>
          <p:nvPr>
            <p:custDataLst>
              <p:tags r:id="rId14"/>
            </p:custDataLst>
          </p:nvPr>
        </p:nvSpPr>
        <p:spPr>
          <a:xfrm>
            <a:off x="11335046" y="3108918"/>
            <a:ext cx="516487" cy="276999"/>
          </a:xfrm>
          <a:prstGeom prst="rect">
            <a:avLst/>
          </a:prstGeom>
          <a:noFill/>
        </p:spPr>
        <p:txBody>
          <a:bodyPr vert="horz" wrap="none" lIns="0" tIns="0" rIns="0" bIns="0" rtlCol="0" anchor="ctr" anchorCtr="0">
            <a:spAutoFit/>
          </a:bodyPr>
          <a:lstStyle/>
          <a:p>
            <a:pPr algn="ctr"/>
            <a:r>
              <a:rPr lang="en-US" b="1" spc="-38" smtClean="0">
                <a:solidFill>
                  <a:srgbClr val="FF0000"/>
                </a:solidFill>
                <a:latin typeface="Franklin Gothic Medium" panose="020B0603020102020204" pitchFamily="34" charset="0"/>
              </a:rPr>
              <a:t>2016</a:t>
            </a:r>
            <a:endParaRPr lang="en-US" b="1" spc="-38">
              <a:solidFill>
                <a:srgbClr val="FF0000"/>
              </a:solidFill>
              <a:latin typeface="Franklin Gothic Medium" panose="020B0603020102020204" pitchFamily="34" charset="0"/>
            </a:endParaRPr>
          </a:p>
        </p:txBody>
      </p:sp>
      <p:sp>
        <p:nvSpPr>
          <p:cNvPr id="222" name="OTLSHAPE_TB_00000000000000000000000000000000_ScaleContainer"/>
          <p:cNvSpPr/>
          <p:nvPr>
            <p:custDataLst>
              <p:tags r:id="rId15"/>
            </p:custDataLst>
          </p:nvPr>
        </p:nvSpPr>
        <p:spPr>
          <a:xfrm>
            <a:off x="1006179" y="3048000"/>
            <a:ext cx="10185400" cy="381000"/>
          </a:xfrm>
          <a:prstGeom prst="rect">
            <a:avLst/>
          </a:prstGeom>
          <a:gradFill flip="none" rotWithShape="1">
            <a:gsLst>
              <a:gs pos="0">
                <a:srgbClr val="1CB244"/>
              </a:gs>
              <a:gs pos="0">
                <a:srgbClr val="1CB244"/>
              </a:gs>
            </a:gsLst>
            <a:lin ang="5400000" scaled="1"/>
            <a:tileRect/>
          </a:gradFill>
          <a:ln w="12700" cap="flat" cmpd="sng" algn="ctr">
            <a:noFill/>
            <a:prstDash val="solid"/>
            <a:miter lim="800000"/>
          </a:ln>
          <a:effectLst>
            <a:reflection blurRad="6350" stA="50000" endA="300" endPos="55500" dist="50800" dir="5400000" sy="-100000" algn="bl" rotWithShape="0"/>
          </a:effectLst>
          <a:scene3d>
            <a:camera prst="orthographicFront"/>
            <a:lightRig rig="threePt" dir="t">
              <a:rot lat="0" lon="0" rev="8700000"/>
            </a:lightRig>
          </a:scene3d>
          <a:sp3d>
            <a:bevelT w="165100" h="1905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OTLSHAPE_TB_00000000000000000000000000000000_ElapsedTime" hidden="1"/>
          <p:cNvSpPr/>
          <p:nvPr>
            <p:custDataLst>
              <p:tags r:id="rId16"/>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OTLSHAPE_TB_00000000000000000000000000000000_TodayMarkerShape" hidden="1"/>
          <p:cNvSpPr/>
          <p:nvPr>
            <p:custDataLst>
              <p:tags r:id="rId17"/>
            </p:custDataLst>
          </p:nvPr>
        </p:nvSpPr>
        <p:spPr>
          <a:xfrm>
            <a:off x="951750" y="3429000"/>
            <a:ext cx="108857" cy="127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OTLSHAPE_TB_00000000000000000000000000000000_TodayMarkerText" hidden="1"/>
          <p:cNvSpPr txBox="1"/>
          <p:nvPr>
            <p:custDataLst>
              <p:tags r:id="rId18"/>
            </p:custDataLst>
          </p:nvPr>
        </p:nvSpPr>
        <p:spPr>
          <a:xfrm>
            <a:off x="1006179" y="3556000"/>
            <a:ext cx="378245" cy="184666"/>
          </a:xfrm>
          <a:prstGeom prst="rect">
            <a:avLst/>
          </a:prstGeom>
          <a:noFill/>
        </p:spPr>
        <p:txBody>
          <a:bodyPr vert="horz" wrap="none" lIns="0" tIns="0" rIns="0" bIns="0" rtlCol="0" anchor="ctr" anchorCtr="0">
            <a:spAutoFit/>
          </a:bodyPr>
          <a:lstStyle/>
          <a:p>
            <a:pPr algn="ctr"/>
            <a:r>
              <a:rPr lang="en-US" sz="1200" smtClean="0">
                <a:solidFill>
                  <a:schemeClr val="dk1"/>
                </a:solidFill>
                <a:latin typeface="Franklin Gothic Medium" panose="020B0603020102020204" pitchFamily="34" charset="0"/>
              </a:rPr>
              <a:t>Today</a:t>
            </a:r>
            <a:endParaRPr lang="en-US" sz="1200">
              <a:solidFill>
                <a:schemeClr val="dk1"/>
              </a:solidFill>
              <a:latin typeface="Franklin Gothic Medium" panose="020B0603020102020204" pitchFamily="34" charset="0"/>
            </a:endParaRPr>
          </a:p>
        </p:txBody>
      </p:sp>
      <p:sp>
        <p:nvSpPr>
          <p:cNvPr id="226" name="OTLSHAPE_TB_00000000000000000000000000000000_TimescaleInterval1"/>
          <p:cNvSpPr txBox="1"/>
          <p:nvPr>
            <p:custDataLst>
              <p:tags r:id="rId19"/>
            </p:custDataLst>
          </p:nvPr>
        </p:nvSpPr>
        <p:spPr>
          <a:xfrm>
            <a:off x="1069679" y="3145473"/>
            <a:ext cx="241300" cy="186055"/>
          </a:xfrm>
          <a:prstGeom prst="rect">
            <a:avLst/>
          </a:prstGeom>
          <a:noFill/>
        </p:spPr>
        <p:txBody>
          <a:bodyPr vert="horz" wrap="none" lIns="0" tIns="0" rIns="0" bIns="0" rtlCol="0" anchor="ctr" anchorCtr="0">
            <a:noAutofit/>
          </a:bodyPr>
          <a:lstStyle/>
          <a:p>
            <a:r>
              <a:rPr lang="en-US" sz="1200" spc="-20" smtClean="0">
                <a:solidFill>
                  <a:schemeClr val="lt1"/>
                </a:solidFill>
                <a:latin typeface="Calibri" panose="020F0502020204030204" pitchFamily="34" charset="0"/>
              </a:rPr>
              <a:t>Aug</a:t>
            </a:r>
            <a:endParaRPr lang="en-US" sz="1200" spc="-20">
              <a:solidFill>
                <a:schemeClr val="lt1"/>
              </a:solidFill>
              <a:latin typeface="Calibri" panose="020F0502020204030204" pitchFamily="34" charset="0"/>
            </a:endParaRPr>
          </a:p>
        </p:txBody>
      </p:sp>
      <p:cxnSp>
        <p:nvCxnSpPr>
          <p:cNvPr id="227" name="OTLSHAPE_TB_00000000000000000000000000000000_Separator1"/>
          <p:cNvCxnSpPr/>
          <p:nvPr>
            <p:custDataLst>
              <p:tags r:id="rId20"/>
            </p:custDataLst>
          </p:nvPr>
        </p:nvCxnSpPr>
        <p:spPr>
          <a:xfrm>
            <a:off x="2299090" y="3136900"/>
            <a:ext cx="0" cy="203200"/>
          </a:xfrm>
          <a:prstGeom prst="line">
            <a:avLst/>
          </a:prstGeom>
          <a:ln w="6350"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8" name="OTLSHAPE_TB_00000000000000000000000000000000_TimescaleInterval2"/>
          <p:cNvSpPr txBox="1"/>
          <p:nvPr>
            <p:custDataLst>
              <p:tags r:id="rId21"/>
            </p:custDataLst>
          </p:nvPr>
        </p:nvSpPr>
        <p:spPr>
          <a:xfrm>
            <a:off x="2362591" y="3145473"/>
            <a:ext cx="228600" cy="186055"/>
          </a:xfrm>
          <a:prstGeom prst="rect">
            <a:avLst/>
          </a:prstGeom>
          <a:noFill/>
        </p:spPr>
        <p:txBody>
          <a:bodyPr vert="horz" wrap="none" lIns="0" tIns="0" rIns="0" bIns="0" rtlCol="0" anchor="ctr" anchorCtr="0">
            <a:noAutofit/>
          </a:bodyPr>
          <a:lstStyle/>
          <a:p>
            <a:r>
              <a:rPr lang="en-US" sz="1200" spc="-18" smtClean="0">
                <a:solidFill>
                  <a:schemeClr val="lt1"/>
                </a:solidFill>
                <a:latin typeface="Calibri" panose="020F0502020204030204" pitchFamily="34" charset="0"/>
              </a:rPr>
              <a:t>Sep</a:t>
            </a:r>
            <a:endParaRPr lang="en-US" sz="1200" spc="-18">
              <a:solidFill>
                <a:schemeClr val="lt1"/>
              </a:solidFill>
              <a:latin typeface="Calibri" panose="020F0502020204030204" pitchFamily="34" charset="0"/>
            </a:endParaRPr>
          </a:p>
        </p:txBody>
      </p:sp>
      <p:cxnSp>
        <p:nvCxnSpPr>
          <p:cNvPr id="229" name="OTLSHAPE_TB_00000000000000000000000000000000_Separator2"/>
          <p:cNvCxnSpPr/>
          <p:nvPr>
            <p:custDataLst>
              <p:tags r:id="rId22"/>
            </p:custDataLst>
          </p:nvPr>
        </p:nvCxnSpPr>
        <p:spPr>
          <a:xfrm>
            <a:off x="3550295" y="3136900"/>
            <a:ext cx="0" cy="203200"/>
          </a:xfrm>
          <a:prstGeom prst="line">
            <a:avLst/>
          </a:prstGeom>
          <a:ln w="6350"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0" name="OTLSHAPE_TB_00000000000000000000000000000000_TimescaleInterval3"/>
          <p:cNvSpPr txBox="1"/>
          <p:nvPr>
            <p:custDataLst>
              <p:tags r:id="rId23"/>
            </p:custDataLst>
          </p:nvPr>
        </p:nvSpPr>
        <p:spPr>
          <a:xfrm>
            <a:off x="3613796" y="3145473"/>
            <a:ext cx="211148" cy="186055"/>
          </a:xfrm>
          <a:prstGeom prst="rect">
            <a:avLst/>
          </a:prstGeom>
          <a:noFill/>
        </p:spPr>
        <p:txBody>
          <a:bodyPr vert="horz" wrap="none" lIns="0" tIns="0" rIns="0" bIns="0" rtlCol="0" anchor="ctr" anchorCtr="0">
            <a:noAutofit/>
          </a:bodyPr>
          <a:lstStyle/>
          <a:p>
            <a:r>
              <a:rPr lang="en-US" sz="1200" spc="-22" smtClean="0">
                <a:solidFill>
                  <a:schemeClr val="lt1"/>
                </a:solidFill>
                <a:latin typeface="Calibri" panose="020F0502020204030204" pitchFamily="34" charset="0"/>
              </a:rPr>
              <a:t>Oct</a:t>
            </a:r>
            <a:endParaRPr lang="en-US" sz="1200" spc="-22">
              <a:solidFill>
                <a:schemeClr val="lt1"/>
              </a:solidFill>
              <a:latin typeface="Calibri" panose="020F0502020204030204" pitchFamily="34" charset="0"/>
            </a:endParaRPr>
          </a:p>
        </p:txBody>
      </p:sp>
      <p:cxnSp>
        <p:nvCxnSpPr>
          <p:cNvPr id="231" name="OTLSHAPE_TB_00000000000000000000000000000000_Separator3"/>
          <p:cNvCxnSpPr/>
          <p:nvPr>
            <p:custDataLst>
              <p:tags r:id="rId24"/>
            </p:custDataLst>
          </p:nvPr>
        </p:nvCxnSpPr>
        <p:spPr>
          <a:xfrm>
            <a:off x="4843207" y="3136900"/>
            <a:ext cx="0" cy="203200"/>
          </a:xfrm>
          <a:prstGeom prst="line">
            <a:avLst/>
          </a:prstGeom>
          <a:ln w="6350"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2" name="OTLSHAPE_TB_00000000000000000000000000000000_TimescaleInterval4"/>
          <p:cNvSpPr txBox="1"/>
          <p:nvPr>
            <p:custDataLst>
              <p:tags r:id="rId25"/>
            </p:custDataLst>
          </p:nvPr>
        </p:nvSpPr>
        <p:spPr>
          <a:xfrm>
            <a:off x="4906707" y="3145473"/>
            <a:ext cx="243978" cy="186055"/>
          </a:xfrm>
          <a:prstGeom prst="rect">
            <a:avLst/>
          </a:prstGeom>
          <a:noFill/>
        </p:spPr>
        <p:txBody>
          <a:bodyPr vert="horz" wrap="none" lIns="0" tIns="0" rIns="0" bIns="0" rtlCol="0" anchor="ctr" anchorCtr="0">
            <a:noAutofit/>
          </a:bodyPr>
          <a:lstStyle/>
          <a:p>
            <a:r>
              <a:rPr lang="en-US" sz="1200" spc="-20" smtClean="0">
                <a:solidFill>
                  <a:schemeClr val="lt1"/>
                </a:solidFill>
                <a:latin typeface="Calibri" panose="020F0502020204030204" pitchFamily="34" charset="0"/>
              </a:rPr>
              <a:t>Nov</a:t>
            </a:r>
            <a:endParaRPr lang="en-US" sz="1200" spc="-20">
              <a:solidFill>
                <a:schemeClr val="lt1"/>
              </a:solidFill>
              <a:latin typeface="Calibri" panose="020F0502020204030204" pitchFamily="34" charset="0"/>
            </a:endParaRPr>
          </a:p>
        </p:txBody>
      </p:sp>
      <p:cxnSp>
        <p:nvCxnSpPr>
          <p:cNvPr id="233" name="OTLSHAPE_TB_00000000000000000000000000000000_Separator4"/>
          <p:cNvCxnSpPr/>
          <p:nvPr>
            <p:custDataLst>
              <p:tags r:id="rId26"/>
            </p:custDataLst>
          </p:nvPr>
        </p:nvCxnSpPr>
        <p:spPr>
          <a:xfrm>
            <a:off x="6094412" y="3136900"/>
            <a:ext cx="0" cy="203200"/>
          </a:xfrm>
          <a:prstGeom prst="line">
            <a:avLst/>
          </a:prstGeom>
          <a:ln w="6350"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4" name="OTLSHAPE_TB_00000000000000000000000000000000_TimescaleInterval5"/>
          <p:cNvSpPr txBox="1"/>
          <p:nvPr>
            <p:custDataLst>
              <p:tags r:id="rId27"/>
            </p:custDataLst>
          </p:nvPr>
        </p:nvSpPr>
        <p:spPr>
          <a:xfrm>
            <a:off x="6157913" y="3145473"/>
            <a:ext cx="231858" cy="186055"/>
          </a:xfrm>
          <a:prstGeom prst="rect">
            <a:avLst/>
          </a:prstGeom>
          <a:noFill/>
        </p:spPr>
        <p:txBody>
          <a:bodyPr vert="horz" wrap="none" lIns="0" tIns="0" rIns="0" bIns="0" rtlCol="0" anchor="ctr" anchorCtr="0">
            <a:noAutofit/>
          </a:bodyPr>
          <a:lstStyle/>
          <a:p>
            <a:r>
              <a:rPr lang="en-US" sz="1200" spc="-22" smtClean="0">
                <a:solidFill>
                  <a:schemeClr val="lt1"/>
                </a:solidFill>
                <a:latin typeface="Calibri" panose="020F0502020204030204" pitchFamily="34" charset="0"/>
              </a:rPr>
              <a:t>Dec</a:t>
            </a:r>
            <a:endParaRPr lang="en-US" sz="1200" spc="-22">
              <a:solidFill>
                <a:schemeClr val="lt1"/>
              </a:solidFill>
              <a:latin typeface="Calibri" panose="020F0502020204030204" pitchFamily="34" charset="0"/>
            </a:endParaRPr>
          </a:p>
        </p:txBody>
      </p:sp>
      <p:cxnSp>
        <p:nvCxnSpPr>
          <p:cNvPr id="235" name="OTLSHAPE_TB_00000000000000000000000000000000_Separator5"/>
          <p:cNvCxnSpPr/>
          <p:nvPr>
            <p:custDataLst>
              <p:tags r:id="rId28"/>
            </p:custDataLst>
          </p:nvPr>
        </p:nvCxnSpPr>
        <p:spPr>
          <a:xfrm>
            <a:off x="7387324" y="3136900"/>
            <a:ext cx="0" cy="203200"/>
          </a:xfrm>
          <a:prstGeom prst="line">
            <a:avLst/>
          </a:prstGeom>
          <a:ln w="6350"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6" name="OTLSHAPE_TB_00000000000000000000000000000000_TimescaleInterval6"/>
          <p:cNvSpPr txBox="1"/>
          <p:nvPr>
            <p:custDataLst>
              <p:tags r:id="rId29"/>
            </p:custDataLst>
          </p:nvPr>
        </p:nvSpPr>
        <p:spPr>
          <a:xfrm>
            <a:off x="7450825" y="3145473"/>
            <a:ext cx="304955" cy="186055"/>
          </a:xfrm>
          <a:prstGeom prst="rect">
            <a:avLst/>
          </a:prstGeom>
          <a:noFill/>
        </p:spPr>
        <p:txBody>
          <a:bodyPr vert="horz" wrap="none" lIns="0" tIns="0" rIns="0" bIns="0" rtlCol="0" anchor="ctr" anchorCtr="0">
            <a:noAutofit/>
          </a:bodyPr>
          <a:lstStyle/>
          <a:p>
            <a:r>
              <a:rPr lang="en-US" sz="1200" spc="-20" smtClean="0">
                <a:solidFill>
                  <a:schemeClr val="lt1"/>
                </a:solidFill>
                <a:latin typeface="Calibri" panose="020F0502020204030204" pitchFamily="34" charset="0"/>
              </a:rPr>
              <a:t>2016</a:t>
            </a:r>
            <a:endParaRPr lang="en-US" sz="1200" spc="-20">
              <a:solidFill>
                <a:schemeClr val="lt1"/>
              </a:solidFill>
              <a:latin typeface="Calibri" panose="020F0502020204030204" pitchFamily="34" charset="0"/>
            </a:endParaRPr>
          </a:p>
        </p:txBody>
      </p:sp>
      <p:cxnSp>
        <p:nvCxnSpPr>
          <p:cNvPr id="237" name="OTLSHAPE_TB_00000000000000000000000000000000_Separator6"/>
          <p:cNvCxnSpPr/>
          <p:nvPr>
            <p:custDataLst>
              <p:tags r:id="rId30"/>
            </p:custDataLst>
          </p:nvPr>
        </p:nvCxnSpPr>
        <p:spPr>
          <a:xfrm>
            <a:off x="8680236" y="3136900"/>
            <a:ext cx="0" cy="203200"/>
          </a:xfrm>
          <a:prstGeom prst="line">
            <a:avLst/>
          </a:prstGeom>
          <a:ln w="6350"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8" name="OTLSHAPE_TB_00000000000000000000000000000000_TimescaleInterval7"/>
          <p:cNvSpPr txBox="1"/>
          <p:nvPr>
            <p:custDataLst>
              <p:tags r:id="rId31"/>
            </p:custDataLst>
          </p:nvPr>
        </p:nvSpPr>
        <p:spPr>
          <a:xfrm>
            <a:off x="8743737" y="3145473"/>
            <a:ext cx="219227" cy="186055"/>
          </a:xfrm>
          <a:prstGeom prst="rect">
            <a:avLst/>
          </a:prstGeom>
          <a:noFill/>
        </p:spPr>
        <p:txBody>
          <a:bodyPr vert="horz" wrap="none" lIns="0" tIns="0" rIns="0" bIns="0" rtlCol="0" anchor="ctr" anchorCtr="0">
            <a:noAutofit/>
          </a:bodyPr>
          <a:lstStyle/>
          <a:p>
            <a:r>
              <a:rPr lang="en-US" sz="1200" spc="-18" smtClean="0">
                <a:solidFill>
                  <a:schemeClr val="lt1"/>
                </a:solidFill>
                <a:latin typeface="Calibri" panose="020F0502020204030204" pitchFamily="34" charset="0"/>
              </a:rPr>
              <a:t>Feb</a:t>
            </a:r>
            <a:endParaRPr lang="en-US" sz="1200" spc="-18">
              <a:solidFill>
                <a:schemeClr val="lt1"/>
              </a:solidFill>
              <a:latin typeface="Calibri" panose="020F0502020204030204" pitchFamily="34" charset="0"/>
            </a:endParaRPr>
          </a:p>
        </p:txBody>
      </p:sp>
      <p:cxnSp>
        <p:nvCxnSpPr>
          <p:cNvPr id="239" name="OTLSHAPE_TB_00000000000000000000000000000000_Separator7"/>
          <p:cNvCxnSpPr/>
          <p:nvPr>
            <p:custDataLst>
              <p:tags r:id="rId32"/>
            </p:custDataLst>
          </p:nvPr>
        </p:nvCxnSpPr>
        <p:spPr>
          <a:xfrm>
            <a:off x="9889734" y="3136900"/>
            <a:ext cx="0" cy="203200"/>
          </a:xfrm>
          <a:prstGeom prst="line">
            <a:avLst/>
          </a:prstGeom>
          <a:ln w="6350"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40" name="OTLSHAPE_TB_00000000000000000000000000000000_TimescaleInterval8"/>
          <p:cNvSpPr txBox="1"/>
          <p:nvPr>
            <p:custDataLst>
              <p:tags r:id="rId33"/>
            </p:custDataLst>
          </p:nvPr>
        </p:nvSpPr>
        <p:spPr>
          <a:xfrm>
            <a:off x="9953235" y="3145473"/>
            <a:ext cx="255776" cy="186055"/>
          </a:xfrm>
          <a:prstGeom prst="rect">
            <a:avLst/>
          </a:prstGeom>
          <a:noFill/>
        </p:spPr>
        <p:txBody>
          <a:bodyPr vert="horz" wrap="none" lIns="0" tIns="0" rIns="0" bIns="0" rtlCol="0" anchor="ctr" anchorCtr="0">
            <a:noAutofit/>
          </a:bodyPr>
          <a:lstStyle/>
          <a:p>
            <a:r>
              <a:rPr lang="en-US" sz="1200" spc="-18" smtClean="0">
                <a:solidFill>
                  <a:schemeClr val="lt1"/>
                </a:solidFill>
                <a:latin typeface="Calibri" panose="020F0502020204030204" pitchFamily="34" charset="0"/>
              </a:rPr>
              <a:t>Mar</a:t>
            </a:r>
            <a:endParaRPr lang="en-US" sz="1200" spc="-18">
              <a:solidFill>
                <a:schemeClr val="lt1"/>
              </a:solidFill>
              <a:latin typeface="Calibri" panose="020F0502020204030204" pitchFamily="34" charset="0"/>
            </a:endParaRPr>
          </a:p>
        </p:txBody>
      </p:sp>
      <p:sp>
        <p:nvSpPr>
          <p:cNvPr id="252" name="OTLSHAPE_M_74b813c8c1b64f6c815f2be6ca03ecb0_Title"/>
          <p:cNvSpPr txBox="1"/>
          <p:nvPr>
            <p:custDataLst>
              <p:tags r:id="rId34"/>
            </p:custDataLst>
          </p:nvPr>
        </p:nvSpPr>
        <p:spPr>
          <a:xfrm>
            <a:off x="1443313" y="1136227"/>
            <a:ext cx="1879600" cy="170519"/>
          </a:xfrm>
          <a:prstGeom prst="rect">
            <a:avLst/>
          </a:prstGeom>
          <a:noFill/>
        </p:spPr>
        <p:txBody>
          <a:bodyPr vert="horz" wrap="square" lIns="0" tIns="0" rIns="0" bIns="0" rtlCol="0" anchor="ctr" anchorCtr="0">
            <a:spAutoFit/>
          </a:bodyPr>
          <a:lstStyle/>
          <a:p>
            <a:r>
              <a:rPr lang="en-US" sz="1100" spc="-4" smtClean="0">
                <a:solidFill>
                  <a:schemeClr val="dk1"/>
                </a:solidFill>
                <a:latin typeface="Calibri" panose="020F0502020204030204" pitchFamily="34" charset="0"/>
              </a:rPr>
              <a:t>Preperation &amp; Document Charter</a:t>
            </a:r>
            <a:endParaRPr lang="en-US" sz="1100" spc="-4">
              <a:solidFill>
                <a:schemeClr val="dk1"/>
              </a:solidFill>
              <a:latin typeface="Calibri" panose="020F0502020204030204" pitchFamily="34" charset="0"/>
            </a:endParaRPr>
          </a:p>
        </p:txBody>
      </p:sp>
      <p:sp>
        <p:nvSpPr>
          <p:cNvPr id="253" name="OTLSHAPE_M_74b813c8c1b64f6c815f2be6ca03ecb0_Date"/>
          <p:cNvSpPr txBox="1"/>
          <p:nvPr>
            <p:custDataLst>
              <p:tags r:id="rId35"/>
            </p:custDataLst>
          </p:nvPr>
        </p:nvSpPr>
        <p:spPr>
          <a:xfrm>
            <a:off x="1443313" y="1319445"/>
            <a:ext cx="495300" cy="155025"/>
          </a:xfrm>
          <a:prstGeom prst="rect">
            <a:avLst/>
          </a:prstGeom>
          <a:noFill/>
        </p:spPr>
        <p:txBody>
          <a:bodyPr vert="horz" wrap="square" lIns="0" tIns="0" rIns="0" bIns="0" rtlCol="0" anchor="ctr" anchorCtr="0">
            <a:spAutoFit/>
          </a:bodyPr>
          <a:lstStyle/>
          <a:p>
            <a:r>
              <a:rPr lang="en-US" sz="1000" spc="-8" smtClean="0">
                <a:solidFill>
                  <a:srgbClr val="1F497E"/>
                </a:solidFill>
                <a:latin typeface="Calibri" panose="020F0502020204030204" pitchFamily="34" charset="0"/>
              </a:rPr>
              <a:t>8/5/2015</a:t>
            </a:r>
            <a:endParaRPr lang="en-US" sz="1000" spc="-8">
              <a:solidFill>
                <a:srgbClr val="1F497E"/>
              </a:solidFill>
              <a:latin typeface="Calibri" panose="020F0502020204030204" pitchFamily="34" charset="0"/>
            </a:endParaRPr>
          </a:p>
        </p:txBody>
      </p:sp>
      <p:sp>
        <p:nvSpPr>
          <p:cNvPr id="254" name="OTLSHAPE_M_74b813c8c1b64f6c815f2be6ca03ecb0_Shape"/>
          <p:cNvSpPr/>
          <p:nvPr>
            <p:custDataLst>
              <p:tags r:id="rId36"/>
            </p:custDataLst>
          </p:nvPr>
        </p:nvSpPr>
        <p:spPr>
          <a:xfrm rot="16200000">
            <a:off x="1246463" y="1248198"/>
            <a:ext cx="165100" cy="165100"/>
          </a:xfrm>
          <a:prstGeom prst="flowChartMerge">
            <a:avLst/>
          </a:prstGeom>
          <a:solidFill>
            <a:srgbClr val="1AAA42"/>
          </a:solidFill>
          <a:ln w="12700" cap="flat" cmpd="sng" algn="ctr">
            <a:noFill/>
            <a:prstDash val="solid"/>
            <a:miter lim="800000"/>
          </a:ln>
          <a:effectLst/>
          <a:scene3d>
            <a:camera prst="orthographicFront"/>
            <a:lightRig rig="threePt" dir="t"/>
          </a:scene3d>
          <a:sp3d>
            <a:bevelT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OTLSHAPE_M_abb69c81905546a797a571f6fc30cbe7_Title"/>
          <p:cNvSpPr txBox="1"/>
          <p:nvPr>
            <p:custDataLst>
              <p:tags r:id="rId37"/>
            </p:custDataLst>
          </p:nvPr>
        </p:nvSpPr>
        <p:spPr>
          <a:xfrm>
            <a:off x="1735261" y="1588770"/>
            <a:ext cx="1422400" cy="170519"/>
          </a:xfrm>
          <a:prstGeom prst="rect">
            <a:avLst/>
          </a:prstGeom>
          <a:noFill/>
        </p:spPr>
        <p:txBody>
          <a:bodyPr vert="horz" wrap="square" lIns="0" tIns="0" rIns="0" bIns="0" rtlCol="0" anchor="ctr" anchorCtr="0">
            <a:spAutoFit/>
          </a:bodyPr>
          <a:lstStyle/>
          <a:p>
            <a:r>
              <a:rPr lang="en-US" sz="1100" spc="-4" smtClean="0">
                <a:solidFill>
                  <a:schemeClr val="dk1"/>
                </a:solidFill>
                <a:latin typeface="Calibri" panose="020F0502020204030204" pitchFamily="34" charset="0"/>
              </a:rPr>
              <a:t>Requirement Submission</a:t>
            </a:r>
            <a:endParaRPr lang="en-US" sz="1100" spc="-4">
              <a:solidFill>
                <a:schemeClr val="dk1"/>
              </a:solidFill>
              <a:latin typeface="Calibri" panose="020F0502020204030204" pitchFamily="34" charset="0"/>
            </a:endParaRPr>
          </a:p>
        </p:txBody>
      </p:sp>
      <p:sp>
        <p:nvSpPr>
          <p:cNvPr id="256" name="OTLSHAPE_M_abb69c81905546a797a571f6fc30cbe7_Date"/>
          <p:cNvSpPr txBox="1"/>
          <p:nvPr>
            <p:custDataLst>
              <p:tags r:id="rId38"/>
            </p:custDataLst>
          </p:nvPr>
        </p:nvSpPr>
        <p:spPr>
          <a:xfrm>
            <a:off x="1735261" y="1771989"/>
            <a:ext cx="558800" cy="155025"/>
          </a:xfrm>
          <a:prstGeom prst="rect">
            <a:avLst/>
          </a:prstGeom>
          <a:noFill/>
        </p:spPr>
        <p:txBody>
          <a:bodyPr vert="horz" wrap="square" lIns="0" tIns="0" rIns="0" bIns="0" rtlCol="0" anchor="ctr" anchorCtr="0">
            <a:spAutoFit/>
          </a:bodyPr>
          <a:lstStyle/>
          <a:p>
            <a:r>
              <a:rPr lang="en-US" sz="1000" spc="-8" smtClean="0">
                <a:solidFill>
                  <a:srgbClr val="1F497E"/>
                </a:solidFill>
                <a:latin typeface="Calibri" panose="020F0502020204030204" pitchFamily="34" charset="0"/>
              </a:rPr>
              <a:t>8/12/2015</a:t>
            </a:r>
            <a:endParaRPr lang="en-US" sz="1000" spc="-8">
              <a:solidFill>
                <a:srgbClr val="1F497E"/>
              </a:solidFill>
              <a:latin typeface="Calibri" panose="020F0502020204030204" pitchFamily="34" charset="0"/>
            </a:endParaRPr>
          </a:p>
        </p:txBody>
      </p:sp>
      <p:sp>
        <p:nvSpPr>
          <p:cNvPr id="257" name="OTLSHAPE_M_abb69c81905546a797a571f6fc30cbe7_Shape"/>
          <p:cNvSpPr/>
          <p:nvPr>
            <p:custDataLst>
              <p:tags r:id="rId39"/>
            </p:custDataLst>
          </p:nvPr>
        </p:nvSpPr>
        <p:spPr>
          <a:xfrm rot="16200000">
            <a:off x="1538411" y="1700742"/>
            <a:ext cx="165100" cy="165100"/>
          </a:xfrm>
          <a:prstGeom prst="flowChartMerge">
            <a:avLst/>
          </a:prstGeom>
          <a:solidFill>
            <a:schemeClr val="dk1"/>
          </a:solidFill>
          <a:ln w="12700" cap="flat" cmpd="sng" algn="ctr">
            <a:noFill/>
            <a:prstDash val="solid"/>
            <a:miter lim="800000"/>
          </a:ln>
          <a:effectLst/>
          <a:scene3d>
            <a:camera prst="orthographicFront"/>
            <a:lightRig rig="threePt" dir="t"/>
          </a:scene3d>
          <a:sp3d>
            <a:bevelT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OTLSHAPE_M_5b8c07a42eb1467a856743819a4db4d5_Title"/>
          <p:cNvSpPr txBox="1"/>
          <p:nvPr>
            <p:custDataLst>
              <p:tags r:id="rId40"/>
            </p:custDataLst>
          </p:nvPr>
        </p:nvSpPr>
        <p:spPr>
          <a:xfrm>
            <a:off x="2027209" y="2041313"/>
            <a:ext cx="2006600" cy="170519"/>
          </a:xfrm>
          <a:prstGeom prst="rect">
            <a:avLst/>
          </a:prstGeom>
          <a:noFill/>
        </p:spPr>
        <p:txBody>
          <a:bodyPr vert="horz" wrap="square" lIns="0" tIns="0" rIns="0" bIns="0" rtlCol="0" anchor="ctr" anchorCtr="0">
            <a:spAutoFit/>
          </a:bodyPr>
          <a:lstStyle/>
          <a:p>
            <a:r>
              <a:rPr lang="en-US" sz="1100" spc="-4" smtClean="0">
                <a:solidFill>
                  <a:schemeClr val="dk1"/>
                </a:solidFill>
                <a:latin typeface="Calibri" panose="020F0502020204030204" pitchFamily="34" charset="0"/>
              </a:rPr>
              <a:t>Hardware Procurement Finalization</a:t>
            </a:r>
            <a:endParaRPr lang="en-US" sz="1100" spc="-4">
              <a:solidFill>
                <a:schemeClr val="dk1"/>
              </a:solidFill>
              <a:latin typeface="Calibri" panose="020F0502020204030204" pitchFamily="34" charset="0"/>
            </a:endParaRPr>
          </a:p>
        </p:txBody>
      </p:sp>
      <p:sp>
        <p:nvSpPr>
          <p:cNvPr id="259" name="OTLSHAPE_M_5b8c07a42eb1467a856743819a4db4d5_Date"/>
          <p:cNvSpPr txBox="1"/>
          <p:nvPr>
            <p:custDataLst>
              <p:tags r:id="rId41"/>
            </p:custDataLst>
          </p:nvPr>
        </p:nvSpPr>
        <p:spPr>
          <a:xfrm>
            <a:off x="2027209" y="2224532"/>
            <a:ext cx="558800" cy="155025"/>
          </a:xfrm>
          <a:prstGeom prst="rect">
            <a:avLst/>
          </a:prstGeom>
          <a:noFill/>
        </p:spPr>
        <p:txBody>
          <a:bodyPr vert="horz" wrap="square" lIns="0" tIns="0" rIns="0" bIns="0" rtlCol="0" anchor="ctr" anchorCtr="0">
            <a:spAutoFit/>
          </a:bodyPr>
          <a:lstStyle/>
          <a:p>
            <a:r>
              <a:rPr lang="en-US" sz="1000" spc="-8" smtClean="0">
                <a:solidFill>
                  <a:srgbClr val="1F497E"/>
                </a:solidFill>
                <a:latin typeface="Calibri" panose="020F0502020204030204" pitchFamily="34" charset="0"/>
              </a:rPr>
              <a:t>8/19/2015</a:t>
            </a:r>
            <a:endParaRPr lang="en-US" sz="1000" spc="-8">
              <a:solidFill>
                <a:srgbClr val="1F497E"/>
              </a:solidFill>
              <a:latin typeface="Calibri" panose="020F0502020204030204" pitchFamily="34" charset="0"/>
            </a:endParaRPr>
          </a:p>
        </p:txBody>
      </p:sp>
      <p:sp>
        <p:nvSpPr>
          <p:cNvPr id="260" name="OTLSHAPE_M_5b8c07a42eb1467a856743819a4db4d5_Shape"/>
          <p:cNvSpPr/>
          <p:nvPr>
            <p:custDataLst>
              <p:tags r:id="rId42"/>
            </p:custDataLst>
          </p:nvPr>
        </p:nvSpPr>
        <p:spPr>
          <a:xfrm rot="16200000">
            <a:off x="1830359" y="2153285"/>
            <a:ext cx="165100" cy="165100"/>
          </a:xfrm>
          <a:prstGeom prst="flowChartMerge">
            <a:avLst/>
          </a:prstGeom>
          <a:solidFill>
            <a:srgbClr val="EA161E"/>
          </a:solidFill>
          <a:ln w="12700" cap="flat" cmpd="sng" algn="ctr">
            <a:noFill/>
            <a:prstDash val="solid"/>
            <a:miter lim="800000"/>
          </a:ln>
          <a:effectLst/>
          <a:scene3d>
            <a:camera prst="orthographicFront"/>
            <a:lightRig rig="threePt" dir="t"/>
          </a:scene3d>
          <a:sp3d>
            <a:bevelT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OTLSHAPE_M_aca873dc3dbc4c2c927fb06590de9645_Title"/>
          <p:cNvSpPr txBox="1"/>
          <p:nvPr>
            <p:custDataLst>
              <p:tags r:id="rId43"/>
            </p:custDataLst>
          </p:nvPr>
        </p:nvSpPr>
        <p:spPr>
          <a:xfrm>
            <a:off x="2319157" y="2493857"/>
            <a:ext cx="1955800" cy="170519"/>
          </a:xfrm>
          <a:prstGeom prst="rect">
            <a:avLst/>
          </a:prstGeom>
          <a:noFill/>
        </p:spPr>
        <p:txBody>
          <a:bodyPr vert="horz" wrap="square" lIns="0" tIns="0" rIns="0" bIns="0" rtlCol="0" anchor="ctr" anchorCtr="0">
            <a:spAutoFit/>
          </a:bodyPr>
          <a:lstStyle/>
          <a:p>
            <a:r>
              <a:rPr lang="en-US" sz="1100" spc="-4" smtClean="0">
                <a:solidFill>
                  <a:schemeClr val="dk1"/>
                </a:solidFill>
                <a:latin typeface="Calibri" panose="020F0502020204030204" pitchFamily="34" charset="0"/>
              </a:rPr>
              <a:t>Software Procurement Finalization</a:t>
            </a:r>
            <a:endParaRPr lang="en-US" sz="1100" spc="-4">
              <a:solidFill>
                <a:schemeClr val="dk1"/>
              </a:solidFill>
              <a:latin typeface="Calibri" panose="020F0502020204030204" pitchFamily="34" charset="0"/>
            </a:endParaRPr>
          </a:p>
        </p:txBody>
      </p:sp>
      <p:sp>
        <p:nvSpPr>
          <p:cNvPr id="262" name="OTLSHAPE_M_aca873dc3dbc4c2c927fb06590de9645_Date"/>
          <p:cNvSpPr txBox="1"/>
          <p:nvPr>
            <p:custDataLst>
              <p:tags r:id="rId44"/>
            </p:custDataLst>
          </p:nvPr>
        </p:nvSpPr>
        <p:spPr>
          <a:xfrm>
            <a:off x="2319157" y="2677075"/>
            <a:ext cx="558800" cy="155025"/>
          </a:xfrm>
          <a:prstGeom prst="rect">
            <a:avLst/>
          </a:prstGeom>
          <a:noFill/>
        </p:spPr>
        <p:txBody>
          <a:bodyPr vert="horz" wrap="square" lIns="0" tIns="0" rIns="0" bIns="0" rtlCol="0" anchor="ctr" anchorCtr="0">
            <a:spAutoFit/>
          </a:bodyPr>
          <a:lstStyle/>
          <a:p>
            <a:r>
              <a:rPr lang="en-US" sz="1000" spc="-8" smtClean="0">
                <a:solidFill>
                  <a:srgbClr val="1F497E"/>
                </a:solidFill>
                <a:latin typeface="Calibri" panose="020F0502020204030204" pitchFamily="34" charset="0"/>
              </a:rPr>
              <a:t>8/26/2015</a:t>
            </a:r>
            <a:endParaRPr lang="en-US" sz="1000" spc="-8">
              <a:solidFill>
                <a:srgbClr val="1F497E"/>
              </a:solidFill>
              <a:latin typeface="Calibri" panose="020F0502020204030204" pitchFamily="34" charset="0"/>
            </a:endParaRPr>
          </a:p>
        </p:txBody>
      </p:sp>
      <p:sp>
        <p:nvSpPr>
          <p:cNvPr id="263" name="OTLSHAPE_M_aca873dc3dbc4c2c927fb06590de9645_Shape"/>
          <p:cNvSpPr/>
          <p:nvPr>
            <p:custDataLst>
              <p:tags r:id="rId45"/>
            </p:custDataLst>
          </p:nvPr>
        </p:nvSpPr>
        <p:spPr>
          <a:xfrm rot="16200000">
            <a:off x="2122307" y="2605828"/>
            <a:ext cx="165100" cy="165100"/>
          </a:xfrm>
          <a:prstGeom prst="flowChartMerge">
            <a:avLst/>
          </a:prstGeom>
          <a:solidFill>
            <a:srgbClr val="EA161E"/>
          </a:solidFill>
          <a:ln w="12700" cap="flat" cmpd="sng" algn="ctr">
            <a:noFill/>
            <a:prstDash val="solid"/>
            <a:miter lim="800000"/>
          </a:ln>
          <a:effectLst/>
          <a:scene3d>
            <a:camera prst="orthographicFront"/>
            <a:lightRig rig="threePt" dir="t"/>
          </a:scene3d>
          <a:sp3d>
            <a:bevelT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OTLSHAPE_T_d9ef4000f1f54b71bc3c35410cc27f4e_Shape"/>
          <p:cNvSpPr/>
          <p:nvPr>
            <p:custDataLst>
              <p:tags r:id="rId46"/>
            </p:custDataLst>
          </p:nvPr>
        </p:nvSpPr>
        <p:spPr>
          <a:xfrm>
            <a:off x="2299091" y="3632200"/>
            <a:ext cx="381000" cy="203200"/>
          </a:xfrm>
          <a:prstGeom prst="rect">
            <a:avLst/>
          </a:prstGeom>
          <a:solidFill>
            <a:srgbClr val="96D642"/>
          </a:solidFill>
          <a:ln w="12700" cap="flat" cmpd="sng" algn="ctr">
            <a:noFill/>
            <a:prstDash val="solid"/>
            <a:miter lim="800000"/>
          </a:ln>
          <a:effectLst/>
          <a:scene3d>
            <a:camera prst="orthographicFront"/>
            <a:lightRig rig="balanced" dir="t">
              <a:rot lat="0" lon="0" rev="8700000"/>
            </a:lightRig>
          </a:scene3d>
          <a:sp3d>
            <a:bevelT w="165100"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OTLSHAPE_T_d9ef4000f1f54b71bc3c35410cc27f4e_ShapePercentage" hidden="1"/>
          <p:cNvSpPr/>
          <p:nvPr>
            <p:custDataLst>
              <p:tags r:id="rId47"/>
            </p:custDataLst>
          </p:nvPr>
        </p:nvSpPr>
        <p:spPr>
          <a:xfrm>
            <a:off x="2299091" y="363220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OTLSHAPE_T_d9ef4000f1f54b71bc3c35410cc27f4e_Duration" hidden="1"/>
          <p:cNvSpPr txBox="1"/>
          <p:nvPr>
            <p:custDataLst>
              <p:tags r:id="rId48"/>
            </p:custDataLst>
          </p:nvPr>
        </p:nvSpPr>
        <p:spPr>
          <a:xfrm>
            <a:off x="0" y="3632200"/>
            <a:ext cx="330200" cy="155025"/>
          </a:xfrm>
          <a:prstGeom prst="rect">
            <a:avLst/>
          </a:prstGeom>
          <a:noFill/>
        </p:spPr>
        <p:txBody>
          <a:bodyPr vert="horz" wrap="square" lIns="0" tIns="0" rIns="0" bIns="0" rtlCol="0" anchor="ctr" anchorCtr="0">
            <a:spAutoFit/>
          </a:bodyPr>
          <a:lstStyle/>
          <a:p>
            <a:pPr algn="ctr"/>
            <a:r>
              <a:rPr lang="en-US" sz="1000" smtClean="0">
                <a:solidFill>
                  <a:srgbClr val="4D4D4D"/>
                </a:solidFill>
                <a:latin typeface="Calibri" panose="020F0502020204030204" pitchFamily="34" charset="0"/>
              </a:rPr>
              <a:t>7 days</a:t>
            </a:r>
            <a:endParaRPr lang="en-US" sz="1000">
              <a:solidFill>
                <a:srgbClr val="4D4D4D"/>
              </a:solidFill>
              <a:latin typeface="Calibri" panose="020F0502020204030204" pitchFamily="34" charset="0"/>
            </a:endParaRPr>
          </a:p>
        </p:txBody>
      </p:sp>
      <p:sp>
        <p:nvSpPr>
          <p:cNvPr id="267" name="OTLSHAPE_T_d9ef4000f1f54b71bc3c35410cc27f4e_TextPercentage" hidden="1"/>
          <p:cNvSpPr txBox="1"/>
          <p:nvPr>
            <p:custDataLst>
              <p:tags r:id="rId49"/>
            </p:custDataLst>
          </p:nvPr>
        </p:nvSpPr>
        <p:spPr>
          <a:xfrm>
            <a:off x="0" y="3787225"/>
            <a:ext cx="0" cy="153888"/>
          </a:xfrm>
          <a:prstGeom prst="rect">
            <a:avLst/>
          </a:prstGeom>
          <a:noFill/>
        </p:spPr>
        <p:txBody>
          <a:bodyPr vert="horz" wrap="square" lIns="0" tIns="0" rIns="0" bIns="0" rtlCol="0" anchor="ctr" anchorCtr="0">
            <a:spAutoFit/>
          </a:bodyPr>
          <a:lstStyle/>
          <a:p>
            <a:pPr algn="ctr"/>
            <a:endParaRPr lang="en-US" sz="1000">
              <a:solidFill>
                <a:srgbClr val="4D4D4D"/>
              </a:solidFill>
              <a:latin typeface="Calibri" panose="020F0502020204030204" pitchFamily="34" charset="0"/>
            </a:endParaRPr>
          </a:p>
        </p:txBody>
      </p:sp>
      <p:sp>
        <p:nvSpPr>
          <p:cNvPr id="268" name="OTLSHAPE_T_d9ef4000f1f54b71bc3c35410cc27f4e_StartDate" hidden="1"/>
          <p:cNvSpPr txBox="1"/>
          <p:nvPr>
            <p:custDataLst>
              <p:tags r:id="rId50"/>
            </p:custDataLst>
          </p:nvPr>
        </p:nvSpPr>
        <p:spPr>
          <a:xfrm>
            <a:off x="0" y="3787225"/>
            <a:ext cx="0" cy="153888"/>
          </a:xfrm>
          <a:prstGeom prst="rect">
            <a:avLst/>
          </a:prstGeom>
          <a:noFill/>
        </p:spPr>
        <p:txBody>
          <a:bodyPr vert="horz" wrap="square" lIns="0" tIns="0" rIns="0" bIns="0" rtlCol="0" anchor="ctr" anchorCtr="0">
            <a:spAutoFit/>
          </a:bodyPr>
          <a:lstStyle/>
          <a:p>
            <a:pPr algn="ctr"/>
            <a:endParaRPr lang="en-US" sz="1000">
              <a:solidFill>
                <a:srgbClr val="1F497E"/>
              </a:solidFill>
              <a:latin typeface="Calibri" panose="020F0502020204030204" pitchFamily="34" charset="0"/>
            </a:endParaRPr>
          </a:p>
        </p:txBody>
      </p:sp>
      <p:sp>
        <p:nvSpPr>
          <p:cNvPr id="269" name="OTLSHAPE_T_d9ef4000f1f54b71bc3c35410cc27f4e_EndDate" hidden="1"/>
          <p:cNvSpPr txBox="1"/>
          <p:nvPr>
            <p:custDataLst>
              <p:tags r:id="rId51"/>
            </p:custDataLst>
          </p:nvPr>
        </p:nvSpPr>
        <p:spPr>
          <a:xfrm>
            <a:off x="0" y="3787225"/>
            <a:ext cx="0" cy="153888"/>
          </a:xfrm>
          <a:prstGeom prst="rect">
            <a:avLst/>
          </a:prstGeom>
          <a:noFill/>
        </p:spPr>
        <p:txBody>
          <a:bodyPr vert="horz" wrap="square" lIns="0" tIns="0" rIns="0" bIns="0" rtlCol="0" anchor="ctr" anchorCtr="0">
            <a:spAutoFit/>
          </a:bodyPr>
          <a:lstStyle/>
          <a:p>
            <a:pPr algn="ctr"/>
            <a:endParaRPr lang="en-US" sz="1000">
              <a:solidFill>
                <a:srgbClr val="1F497E"/>
              </a:solidFill>
              <a:latin typeface="Calibri" panose="020F0502020204030204" pitchFamily="34" charset="0"/>
            </a:endParaRPr>
          </a:p>
        </p:txBody>
      </p:sp>
      <p:sp>
        <p:nvSpPr>
          <p:cNvPr id="270" name="OTLSHAPE_T_d9ef4000f1f54b71bc3c35410cc27f4e_JoinedDate"/>
          <p:cNvSpPr txBox="1"/>
          <p:nvPr>
            <p:custDataLst>
              <p:tags r:id="rId52"/>
            </p:custDataLst>
          </p:nvPr>
        </p:nvSpPr>
        <p:spPr>
          <a:xfrm>
            <a:off x="2725252" y="3656288"/>
            <a:ext cx="1066800" cy="155025"/>
          </a:xfrm>
          <a:prstGeom prst="rect">
            <a:avLst/>
          </a:prstGeom>
          <a:noFill/>
        </p:spPr>
        <p:txBody>
          <a:bodyPr vert="horz" wrap="square" lIns="0" tIns="0" rIns="0" bIns="0" rtlCol="0" anchor="ctr" anchorCtr="0">
            <a:spAutoFit/>
          </a:bodyPr>
          <a:lstStyle/>
          <a:p>
            <a:r>
              <a:rPr lang="en-US" sz="1000" spc="-6" smtClean="0">
                <a:solidFill>
                  <a:srgbClr val="1F497E"/>
                </a:solidFill>
                <a:latin typeface="Calibri" panose="020F0502020204030204" pitchFamily="34" charset="0"/>
              </a:rPr>
              <a:t>9/1/2015 - 9/9/2015</a:t>
            </a:r>
            <a:endParaRPr lang="en-US" sz="1000" spc="-6">
              <a:solidFill>
                <a:srgbClr val="1F497E"/>
              </a:solidFill>
              <a:latin typeface="Calibri" panose="020F0502020204030204" pitchFamily="34" charset="0"/>
            </a:endParaRPr>
          </a:p>
        </p:txBody>
      </p:sp>
      <p:sp>
        <p:nvSpPr>
          <p:cNvPr id="271" name="OTLSHAPE_T_d9ef4000f1f54b71bc3c35410cc27f4e_Title"/>
          <p:cNvSpPr txBox="1"/>
          <p:nvPr>
            <p:custDataLst>
              <p:tags r:id="rId53"/>
            </p:custDataLst>
          </p:nvPr>
        </p:nvSpPr>
        <p:spPr>
          <a:xfrm>
            <a:off x="127000" y="3648540"/>
            <a:ext cx="990600" cy="170519"/>
          </a:xfrm>
          <a:prstGeom prst="rect">
            <a:avLst/>
          </a:prstGeom>
          <a:noFill/>
        </p:spPr>
        <p:txBody>
          <a:bodyPr vert="horz" wrap="square" lIns="0" tIns="0" rIns="0" bIns="0" rtlCol="0" anchor="ctr" anchorCtr="0">
            <a:spAutoFit/>
          </a:bodyPr>
          <a:lstStyle/>
          <a:p>
            <a:r>
              <a:rPr lang="en-US" sz="1100" spc="-6" smtClean="0">
                <a:solidFill>
                  <a:schemeClr val="dk1"/>
                </a:solidFill>
                <a:latin typeface="Calibri" panose="020F0502020204030204" pitchFamily="34" charset="0"/>
              </a:rPr>
              <a:t>Project Approved</a:t>
            </a:r>
            <a:endParaRPr lang="en-US" sz="1100" spc="-6">
              <a:solidFill>
                <a:schemeClr val="dk1"/>
              </a:solidFill>
              <a:latin typeface="Calibri" panose="020F0502020204030204" pitchFamily="34" charset="0"/>
            </a:endParaRPr>
          </a:p>
        </p:txBody>
      </p:sp>
      <p:sp>
        <p:nvSpPr>
          <p:cNvPr id="272" name="OTLSHAPE_T_a61bc7527897467ea1893f72f739c86e_Shape"/>
          <p:cNvSpPr/>
          <p:nvPr>
            <p:custDataLst>
              <p:tags r:id="rId54"/>
            </p:custDataLst>
          </p:nvPr>
        </p:nvSpPr>
        <p:spPr>
          <a:xfrm>
            <a:off x="2674452" y="3898900"/>
            <a:ext cx="876300" cy="203200"/>
          </a:xfrm>
          <a:prstGeom prst="rect">
            <a:avLst/>
          </a:prstGeom>
          <a:solidFill>
            <a:srgbClr val="FEBA0A"/>
          </a:solidFill>
          <a:ln w="12700" cap="flat" cmpd="sng" algn="ctr">
            <a:noFill/>
            <a:prstDash val="solid"/>
            <a:miter lim="800000"/>
          </a:ln>
          <a:effectLst/>
          <a:scene3d>
            <a:camera prst="orthographicFront"/>
            <a:lightRig rig="balanced" dir="t">
              <a:rot lat="0" lon="0" rev="8700000"/>
            </a:lightRig>
          </a:scene3d>
          <a:sp3d>
            <a:bevelT w="165100"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OTLSHAPE_T_a61bc7527897467ea1893f72f739c86e_ShapePercentage" hidden="1"/>
          <p:cNvSpPr/>
          <p:nvPr>
            <p:custDataLst>
              <p:tags r:id="rId55"/>
            </p:custDataLst>
          </p:nvPr>
        </p:nvSpPr>
        <p:spPr>
          <a:xfrm>
            <a:off x="2674452" y="389890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OTLSHAPE_T_a61bc7527897467ea1893f72f739c86e_Duration" hidden="1"/>
          <p:cNvSpPr txBox="1"/>
          <p:nvPr>
            <p:custDataLst>
              <p:tags r:id="rId56"/>
            </p:custDataLst>
          </p:nvPr>
        </p:nvSpPr>
        <p:spPr>
          <a:xfrm>
            <a:off x="0" y="3898900"/>
            <a:ext cx="393700" cy="155025"/>
          </a:xfrm>
          <a:prstGeom prst="rect">
            <a:avLst/>
          </a:prstGeom>
          <a:noFill/>
        </p:spPr>
        <p:txBody>
          <a:bodyPr vert="horz" wrap="square" lIns="0" tIns="0" rIns="0" bIns="0" rtlCol="0" anchor="ctr" anchorCtr="0">
            <a:spAutoFit/>
          </a:bodyPr>
          <a:lstStyle/>
          <a:p>
            <a:pPr algn="ctr"/>
            <a:r>
              <a:rPr lang="en-US" sz="1000" smtClean="0">
                <a:solidFill>
                  <a:srgbClr val="4D4D4D"/>
                </a:solidFill>
                <a:latin typeface="Calibri" panose="020F0502020204030204" pitchFamily="34" charset="0"/>
              </a:rPr>
              <a:t>15 days</a:t>
            </a:r>
            <a:endParaRPr lang="en-US" sz="1000">
              <a:solidFill>
                <a:srgbClr val="4D4D4D"/>
              </a:solidFill>
              <a:latin typeface="Calibri" panose="020F0502020204030204" pitchFamily="34" charset="0"/>
            </a:endParaRPr>
          </a:p>
        </p:txBody>
      </p:sp>
      <p:sp>
        <p:nvSpPr>
          <p:cNvPr id="275" name="OTLSHAPE_T_a61bc7527897467ea1893f72f739c86e_TextPercentage" hidden="1"/>
          <p:cNvSpPr txBox="1"/>
          <p:nvPr>
            <p:custDataLst>
              <p:tags r:id="rId57"/>
            </p:custDataLst>
          </p:nvPr>
        </p:nvSpPr>
        <p:spPr>
          <a:xfrm>
            <a:off x="0" y="4053925"/>
            <a:ext cx="0" cy="153888"/>
          </a:xfrm>
          <a:prstGeom prst="rect">
            <a:avLst/>
          </a:prstGeom>
          <a:noFill/>
        </p:spPr>
        <p:txBody>
          <a:bodyPr vert="horz" wrap="square" lIns="0" tIns="0" rIns="0" bIns="0" rtlCol="0" anchor="ctr" anchorCtr="0">
            <a:spAutoFit/>
          </a:bodyPr>
          <a:lstStyle/>
          <a:p>
            <a:pPr algn="ctr"/>
            <a:endParaRPr lang="en-US" sz="1000">
              <a:solidFill>
                <a:srgbClr val="4D4D4D"/>
              </a:solidFill>
              <a:latin typeface="Calibri" panose="020F0502020204030204" pitchFamily="34" charset="0"/>
            </a:endParaRPr>
          </a:p>
        </p:txBody>
      </p:sp>
      <p:sp>
        <p:nvSpPr>
          <p:cNvPr id="276" name="OTLSHAPE_T_a61bc7527897467ea1893f72f739c86e_StartDate" hidden="1"/>
          <p:cNvSpPr txBox="1"/>
          <p:nvPr>
            <p:custDataLst>
              <p:tags r:id="rId58"/>
            </p:custDataLst>
          </p:nvPr>
        </p:nvSpPr>
        <p:spPr>
          <a:xfrm>
            <a:off x="0" y="4053925"/>
            <a:ext cx="0" cy="153888"/>
          </a:xfrm>
          <a:prstGeom prst="rect">
            <a:avLst/>
          </a:prstGeom>
          <a:noFill/>
        </p:spPr>
        <p:txBody>
          <a:bodyPr vert="horz" wrap="square" lIns="0" tIns="0" rIns="0" bIns="0" rtlCol="0" anchor="ctr" anchorCtr="0">
            <a:spAutoFit/>
          </a:bodyPr>
          <a:lstStyle/>
          <a:p>
            <a:pPr algn="ctr"/>
            <a:endParaRPr lang="en-US" sz="1000">
              <a:solidFill>
                <a:srgbClr val="1F497E"/>
              </a:solidFill>
              <a:latin typeface="Calibri" panose="020F0502020204030204" pitchFamily="34" charset="0"/>
            </a:endParaRPr>
          </a:p>
        </p:txBody>
      </p:sp>
      <p:sp>
        <p:nvSpPr>
          <p:cNvPr id="277" name="OTLSHAPE_T_a61bc7527897467ea1893f72f739c86e_EndDate" hidden="1"/>
          <p:cNvSpPr txBox="1"/>
          <p:nvPr>
            <p:custDataLst>
              <p:tags r:id="rId59"/>
            </p:custDataLst>
          </p:nvPr>
        </p:nvSpPr>
        <p:spPr>
          <a:xfrm>
            <a:off x="0" y="4053925"/>
            <a:ext cx="0" cy="153888"/>
          </a:xfrm>
          <a:prstGeom prst="rect">
            <a:avLst/>
          </a:prstGeom>
          <a:noFill/>
        </p:spPr>
        <p:txBody>
          <a:bodyPr vert="horz" wrap="square" lIns="0" tIns="0" rIns="0" bIns="0" rtlCol="0" anchor="ctr" anchorCtr="0">
            <a:spAutoFit/>
          </a:bodyPr>
          <a:lstStyle/>
          <a:p>
            <a:pPr algn="ctr"/>
            <a:endParaRPr lang="en-US" sz="1000">
              <a:solidFill>
                <a:srgbClr val="1F497E"/>
              </a:solidFill>
              <a:latin typeface="Calibri" panose="020F0502020204030204" pitchFamily="34" charset="0"/>
            </a:endParaRPr>
          </a:p>
        </p:txBody>
      </p:sp>
      <p:sp>
        <p:nvSpPr>
          <p:cNvPr id="278" name="OTLSHAPE_T_a61bc7527897467ea1893f72f739c86e_JoinedDate"/>
          <p:cNvSpPr txBox="1"/>
          <p:nvPr>
            <p:custDataLst>
              <p:tags r:id="rId60"/>
            </p:custDataLst>
          </p:nvPr>
        </p:nvSpPr>
        <p:spPr>
          <a:xfrm>
            <a:off x="3601096" y="3922988"/>
            <a:ext cx="1206500" cy="155025"/>
          </a:xfrm>
          <a:prstGeom prst="rect">
            <a:avLst/>
          </a:prstGeom>
          <a:noFill/>
        </p:spPr>
        <p:txBody>
          <a:bodyPr vert="horz" wrap="square" lIns="0" tIns="0" rIns="0" bIns="0" rtlCol="0" anchor="ctr" anchorCtr="0">
            <a:spAutoFit/>
          </a:bodyPr>
          <a:lstStyle/>
          <a:p>
            <a:r>
              <a:rPr lang="en-US" sz="1000" spc="-6" smtClean="0">
                <a:solidFill>
                  <a:srgbClr val="1F497E"/>
                </a:solidFill>
                <a:latin typeface="Calibri" panose="020F0502020204030204" pitchFamily="34" charset="0"/>
              </a:rPr>
              <a:t>9/10/2015 - 9/30/2015</a:t>
            </a:r>
            <a:endParaRPr lang="en-US" sz="1000" spc="-6">
              <a:solidFill>
                <a:srgbClr val="1F497E"/>
              </a:solidFill>
              <a:latin typeface="Calibri" panose="020F0502020204030204" pitchFamily="34" charset="0"/>
            </a:endParaRPr>
          </a:p>
        </p:txBody>
      </p:sp>
      <p:sp>
        <p:nvSpPr>
          <p:cNvPr id="279" name="OTLSHAPE_T_a61bc7527897467ea1893f72f739c86e_Title"/>
          <p:cNvSpPr txBox="1"/>
          <p:nvPr>
            <p:custDataLst>
              <p:tags r:id="rId61"/>
            </p:custDataLst>
          </p:nvPr>
        </p:nvSpPr>
        <p:spPr>
          <a:xfrm>
            <a:off x="127000" y="3915240"/>
            <a:ext cx="952500" cy="170519"/>
          </a:xfrm>
          <a:prstGeom prst="rect">
            <a:avLst/>
          </a:prstGeom>
          <a:noFill/>
        </p:spPr>
        <p:txBody>
          <a:bodyPr vert="horz" wrap="square" lIns="0" tIns="0" rIns="0" bIns="0" rtlCol="0" anchor="ctr" anchorCtr="0">
            <a:spAutoFit/>
          </a:bodyPr>
          <a:lstStyle/>
          <a:p>
            <a:r>
              <a:rPr lang="en-US" sz="1100" spc="-6" smtClean="0">
                <a:solidFill>
                  <a:schemeClr val="dk1"/>
                </a:solidFill>
                <a:latin typeface="Calibri" panose="020F0502020204030204" pitchFamily="34" charset="0"/>
              </a:rPr>
              <a:t>PO for HW &amp; SW</a:t>
            </a:r>
            <a:endParaRPr lang="en-US" sz="1100" spc="-6">
              <a:solidFill>
                <a:schemeClr val="dk1"/>
              </a:solidFill>
              <a:latin typeface="Calibri" panose="020F0502020204030204" pitchFamily="34" charset="0"/>
            </a:endParaRPr>
          </a:p>
        </p:txBody>
      </p:sp>
      <p:sp>
        <p:nvSpPr>
          <p:cNvPr id="280" name="OTLSHAPE_T_6d04852b5dc946eba2bf754ae0b6e2ea_Shape"/>
          <p:cNvSpPr/>
          <p:nvPr>
            <p:custDataLst>
              <p:tags r:id="rId62"/>
            </p:custDataLst>
          </p:nvPr>
        </p:nvSpPr>
        <p:spPr>
          <a:xfrm>
            <a:off x="5427103" y="4165600"/>
            <a:ext cx="673100" cy="203200"/>
          </a:xfrm>
          <a:prstGeom prst="rect">
            <a:avLst/>
          </a:prstGeom>
          <a:solidFill>
            <a:srgbClr val="EA161E"/>
          </a:solidFill>
          <a:ln w="12700" cap="flat" cmpd="sng" algn="ctr">
            <a:noFill/>
            <a:prstDash val="solid"/>
            <a:miter lim="800000"/>
          </a:ln>
          <a:effectLst/>
          <a:scene3d>
            <a:camera prst="orthographicFront"/>
            <a:lightRig rig="balanced" dir="t">
              <a:rot lat="0" lon="0" rev="8700000"/>
            </a:lightRig>
          </a:scene3d>
          <a:sp3d>
            <a:bevelT w="165100"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OTLSHAPE_T_6d04852b5dc946eba2bf754ae0b6e2ea_ShapePercentage" hidden="1"/>
          <p:cNvSpPr/>
          <p:nvPr>
            <p:custDataLst>
              <p:tags r:id="rId63"/>
            </p:custDataLst>
          </p:nvPr>
        </p:nvSpPr>
        <p:spPr>
          <a:xfrm>
            <a:off x="5427103" y="416560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OTLSHAPE_T_6d04852b5dc946eba2bf754ae0b6e2ea_Duration" hidden="1"/>
          <p:cNvSpPr txBox="1"/>
          <p:nvPr>
            <p:custDataLst>
              <p:tags r:id="rId64"/>
            </p:custDataLst>
          </p:nvPr>
        </p:nvSpPr>
        <p:spPr>
          <a:xfrm>
            <a:off x="0" y="4165600"/>
            <a:ext cx="393700" cy="155025"/>
          </a:xfrm>
          <a:prstGeom prst="rect">
            <a:avLst/>
          </a:prstGeom>
          <a:noFill/>
        </p:spPr>
        <p:txBody>
          <a:bodyPr vert="horz" wrap="square" lIns="0" tIns="0" rIns="0" bIns="0" rtlCol="0" anchor="ctr" anchorCtr="0">
            <a:spAutoFit/>
          </a:bodyPr>
          <a:lstStyle/>
          <a:p>
            <a:pPr algn="ctr"/>
            <a:r>
              <a:rPr lang="en-US" sz="1000" smtClean="0">
                <a:solidFill>
                  <a:srgbClr val="4D4D4D"/>
                </a:solidFill>
                <a:latin typeface="Calibri" panose="020F0502020204030204" pitchFamily="34" charset="0"/>
              </a:rPr>
              <a:t>11 days</a:t>
            </a:r>
            <a:endParaRPr lang="en-US" sz="1000">
              <a:solidFill>
                <a:srgbClr val="4D4D4D"/>
              </a:solidFill>
              <a:latin typeface="Calibri" panose="020F0502020204030204" pitchFamily="34" charset="0"/>
            </a:endParaRPr>
          </a:p>
        </p:txBody>
      </p:sp>
      <p:sp>
        <p:nvSpPr>
          <p:cNvPr id="283" name="OTLSHAPE_T_6d04852b5dc946eba2bf754ae0b6e2ea_TextPercentage" hidden="1"/>
          <p:cNvSpPr txBox="1"/>
          <p:nvPr>
            <p:custDataLst>
              <p:tags r:id="rId65"/>
            </p:custDataLst>
          </p:nvPr>
        </p:nvSpPr>
        <p:spPr>
          <a:xfrm>
            <a:off x="0" y="4320625"/>
            <a:ext cx="0" cy="153888"/>
          </a:xfrm>
          <a:prstGeom prst="rect">
            <a:avLst/>
          </a:prstGeom>
          <a:noFill/>
        </p:spPr>
        <p:txBody>
          <a:bodyPr vert="horz" wrap="square" lIns="0" tIns="0" rIns="0" bIns="0" rtlCol="0" anchor="ctr" anchorCtr="0">
            <a:spAutoFit/>
          </a:bodyPr>
          <a:lstStyle/>
          <a:p>
            <a:pPr algn="ctr"/>
            <a:endParaRPr lang="en-US" sz="1000">
              <a:solidFill>
                <a:srgbClr val="4D4D4D"/>
              </a:solidFill>
              <a:latin typeface="Calibri" panose="020F0502020204030204" pitchFamily="34" charset="0"/>
            </a:endParaRPr>
          </a:p>
        </p:txBody>
      </p:sp>
      <p:sp>
        <p:nvSpPr>
          <p:cNvPr id="284" name="OTLSHAPE_T_6d04852b5dc946eba2bf754ae0b6e2ea_StartDate" hidden="1"/>
          <p:cNvSpPr txBox="1"/>
          <p:nvPr>
            <p:custDataLst>
              <p:tags r:id="rId66"/>
            </p:custDataLst>
          </p:nvPr>
        </p:nvSpPr>
        <p:spPr>
          <a:xfrm>
            <a:off x="0" y="4320625"/>
            <a:ext cx="0" cy="153888"/>
          </a:xfrm>
          <a:prstGeom prst="rect">
            <a:avLst/>
          </a:prstGeom>
          <a:noFill/>
        </p:spPr>
        <p:txBody>
          <a:bodyPr vert="horz" wrap="square" lIns="0" tIns="0" rIns="0" bIns="0" rtlCol="0" anchor="ctr" anchorCtr="0">
            <a:spAutoFit/>
          </a:bodyPr>
          <a:lstStyle/>
          <a:p>
            <a:pPr algn="ctr"/>
            <a:endParaRPr lang="en-US" sz="1000">
              <a:solidFill>
                <a:srgbClr val="1F497E"/>
              </a:solidFill>
              <a:latin typeface="Calibri" panose="020F0502020204030204" pitchFamily="34" charset="0"/>
            </a:endParaRPr>
          </a:p>
        </p:txBody>
      </p:sp>
      <p:sp>
        <p:nvSpPr>
          <p:cNvPr id="285" name="OTLSHAPE_T_6d04852b5dc946eba2bf754ae0b6e2ea_EndDate" hidden="1"/>
          <p:cNvSpPr txBox="1"/>
          <p:nvPr>
            <p:custDataLst>
              <p:tags r:id="rId67"/>
            </p:custDataLst>
          </p:nvPr>
        </p:nvSpPr>
        <p:spPr>
          <a:xfrm>
            <a:off x="0" y="4320625"/>
            <a:ext cx="0" cy="153888"/>
          </a:xfrm>
          <a:prstGeom prst="rect">
            <a:avLst/>
          </a:prstGeom>
          <a:noFill/>
        </p:spPr>
        <p:txBody>
          <a:bodyPr vert="horz" wrap="square" lIns="0" tIns="0" rIns="0" bIns="0" rtlCol="0" anchor="ctr" anchorCtr="0">
            <a:spAutoFit/>
          </a:bodyPr>
          <a:lstStyle/>
          <a:p>
            <a:pPr algn="ctr"/>
            <a:endParaRPr lang="en-US" sz="1000">
              <a:solidFill>
                <a:srgbClr val="1F497E"/>
              </a:solidFill>
              <a:latin typeface="Calibri" panose="020F0502020204030204" pitchFamily="34" charset="0"/>
            </a:endParaRPr>
          </a:p>
        </p:txBody>
      </p:sp>
      <p:sp>
        <p:nvSpPr>
          <p:cNvPr id="286" name="OTLSHAPE_T_6d04852b5dc946eba2bf754ae0b6e2ea_JoinedDate"/>
          <p:cNvSpPr txBox="1"/>
          <p:nvPr>
            <p:custDataLst>
              <p:tags r:id="rId68"/>
            </p:custDataLst>
          </p:nvPr>
        </p:nvSpPr>
        <p:spPr>
          <a:xfrm>
            <a:off x="6145213" y="4189688"/>
            <a:ext cx="1333500" cy="155025"/>
          </a:xfrm>
          <a:prstGeom prst="rect">
            <a:avLst/>
          </a:prstGeom>
          <a:noFill/>
        </p:spPr>
        <p:txBody>
          <a:bodyPr vert="horz" wrap="square" lIns="0" tIns="0" rIns="0" bIns="0" rtlCol="0" anchor="ctr" anchorCtr="0">
            <a:spAutoFit/>
          </a:bodyPr>
          <a:lstStyle/>
          <a:p>
            <a:r>
              <a:rPr lang="en-US" sz="1000" spc="-6" smtClean="0">
                <a:solidFill>
                  <a:srgbClr val="1F497E"/>
                </a:solidFill>
                <a:latin typeface="Calibri" panose="020F0502020204030204" pitchFamily="34" charset="0"/>
              </a:rPr>
              <a:t>11/15/2015 - 11/30/2015</a:t>
            </a:r>
            <a:endParaRPr lang="en-US" sz="1000" spc="-6">
              <a:solidFill>
                <a:srgbClr val="1F497E"/>
              </a:solidFill>
              <a:latin typeface="Calibri" panose="020F0502020204030204" pitchFamily="34" charset="0"/>
            </a:endParaRPr>
          </a:p>
        </p:txBody>
      </p:sp>
      <p:sp>
        <p:nvSpPr>
          <p:cNvPr id="287" name="OTLSHAPE_T_6d04852b5dc946eba2bf754ae0b6e2ea_Title"/>
          <p:cNvSpPr txBox="1"/>
          <p:nvPr>
            <p:custDataLst>
              <p:tags r:id="rId69"/>
            </p:custDataLst>
          </p:nvPr>
        </p:nvSpPr>
        <p:spPr>
          <a:xfrm>
            <a:off x="127000" y="4181940"/>
            <a:ext cx="762000" cy="170519"/>
          </a:xfrm>
          <a:prstGeom prst="rect">
            <a:avLst/>
          </a:prstGeom>
          <a:noFill/>
        </p:spPr>
        <p:txBody>
          <a:bodyPr vert="horz" wrap="square" lIns="0" tIns="0" rIns="0" bIns="0" rtlCol="0" anchor="ctr" anchorCtr="0">
            <a:spAutoFit/>
          </a:bodyPr>
          <a:lstStyle/>
          <a:p>
            <a:r>
              <a:rPr lang="en-US" sz="1100" spc="-8" smtClean="0">
                <a:solidFill>
                  <a:schemeClr val="dk1"/>
                </a:solidFill>
                <a:latin typeface="Calibri" panose="020F0502020204030204" pitchFamily="34" charset="0"/>
              </a:rPr>
              <a:t>HW Received</a:t>
            </a:r>
            <a:endParaRPr lang="en-US" sz="1100" spc="-8">
              <a:solidFill>
                <a:schemeClr val="dk1"/>
              </a:solidFill>
              <a:latin typeface="Calibri" panose="020F0502020204030204" pitchFamily="34" charset="0"/>
            </a:endParaRPr>
          </a:p>
        </p:txBody>
      </p:sp>
      <p:sp>
        <p:nvSpPr>
          <p:cNvPr id="288" name="OTLSHAPE_T_2a2de72a87344fcf82e1ed75bde9c86e_Shape"/>
          <p:cNvSpPr/>
          <p:nvPr>
            <p:custDataLst>
              <p:tags r:id="rId70"/>
            </p:custDataLst>
          </p:nvPr>
        </p:nvSpPr>
        <p:spPr>
          <a:xfrm>
            <a:off x="5427103" y="4432300"/>
            <a:ext cx="673100" cy="203200"/>
          </a:xfrm>
          <a:prstGeom prst="rect">
            <a:avLst/>
          </a:prstGeom>
          <a:solidFill>
            <a:srgbClr val="EA161E"/>
          </a:solidFill>
          <a:ln w="12700" cap="flat" cmpd="sng" algn="ctr">
            <a:noFill/>
            <a:prstDash val="solid"/>
            <a:miter lim="800000"/>
          </a:ln>
          <a:effectLst/>
          <a:scene3d>
            <a:camera prst="orthographicFront"/>
            <a:lightRig rig="balanced" dir="t">
              <a:rot lat="0" lon="0" rev="8700000"/>
            </a:lightRig>
          </a:scene3d>
          <a:sp3d>
            <a:bevelT w="165100"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 name="OTLSHAPE_T_2a2de72a87344fcf82e1ed75bde9c86e_ShapePercentage" hidden="1"/>
          <p:cNvSpPr/>
          <p:nvPr>
            <p:custDataLst>
              <p:tags r:id="rId71"/>
            </p:custDataLst>
          </p:nvPr>
        </p:nvSpPr>
        <p:spPr>
          <a:xfrm>
            <a:off x="5427103" y="443230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 name="OTLSHAPE_T_2a2de72a87344fcf82e1ed75bde9c86e_Duration" hidden="1"/>
          <p:cNvSpPr txBox="1"/>
          <p:nvPr>
            <p:custDataLst>
              <p:tags r:id="rId72"/>
            </p:custDataLst>
          </p:nvPr>
        </p:nvSpPr>
        <p:spPr>
          <a:xfrm>
            <a:off x="0" y="4432300"/>
            <a:ext cx="393700" cy="155025"/>
          </a:xfrm>
          <a:prstGeom prst="rect">
            <a:avLst/>
          </a:prstGeom>
          <a:noFill/>
        </p:spPr>
        <p:txBody>
          <a:bodyPr vert="horz" wrap="square" lIns="0" tIns="0" rIns="0" bIns="0" rtlCol="0" anchor="ctr" anchorCtr="0">
            <a:spAutoFit/>
          </a:bodyPr>
          <a:lstStyle/>
          <a:p>
            <a:pPr algn="ctr"/>
            <a:r>
              <a:rPr lang="en-US" sz="1000" smtClean="0">
                <a:solidFill>
                  <a:srgbClr val="4D4D4D"/>
                </a:solidFill>
                <a:latin typeface="Calibri" panose="020F0502020204030204" pitchFamily="34" charset="0"/>
              </a:rPr>
              <a:t>11 days</a:t>
            </a:r>
            <a:endParaRPr lang="en-US" sz="1000">
              <a:solidFill>
                <a:srgbClr val="4D4D4D"/>
              </a:solidFill>
              <a:latin typeface="Calibri" panose="020F0502020204030204" pitchFamily="34" charset="0"/>
            </a:endParaRPr>
          </a:p>
        </p:txBody>
      </p:sp>
      <p:sp>
        <p:nvSpPr>
          <p:cNvPr id="291" name="OTLSHAPE_T_2a2de72a87344fcf82e1ed75bde9c86e_TextPercentage" hidden="1"/>
          <p:cNvSpPr txBox="1"/>
          <p:nvPr>
            <p:custDataLst>
              <p:tags r:id="rId73"/>
            </p:custDataLst>
          </p:nvPr>
        </p:nvSpPr>
        <p:spPr>
          <a:xfrm>
            <a:off x="0" y="4587325"/>
            <a:ext cx="0" cy="153888"/>
          </a:xfrm>
          <a:prstGeom prst="rect">
            <a:avLst/>
          </a:prstGeom>
          <a:noFill/>
        </p:spPr>
        <p:txBody>
          <a:bodyPr vert="horz" wrap="square" lIns="0" tIns="0" rIns="0" bIns="0" rtlCol="0" anchor="ctr" anchorCtr="0">
            <a:spAutoFit/>
          </a:bodyPr>
          <a:lstStyle/>
          <a:p>
            <a:pPr algn="ctr"/>
            <a:endParaRPr lang="en-US" sz="1000">
              <a:solidFill>
                <a:srgbClr val="4D4D4D"/>
              </a:solidFill>
              <a:latin typeface="Calibri" panose="020F0502020204030204" pitchFamily="34" charset="0"/>
            </a:endParaRPr>
          </a:p>
        </p:txBody>
      </p:sp>
      <p:sp>
        <p:nvSpPr>
          <p:cNvPr id="292" name="OTLSHAPE_T_2a2de72a87344fcf82e1ed75bde9c86e_StartDate" hidden="1"/>
          <p:cNvSpPr txBox="1"/>
          <p:nvPr>
            <p:custDataLst>
              <p:tags r:id="rId74"/>
            </p:custDataLst>
          </p:nvPr>
        </p:nvSpPr>
        <p:spPr>
          <a:xfrm>
            <a:off x="0" y="4587325"/>
            <a:ext cx="0" cy="153888"/>
          </a:xfrm>
          <a:prstGeom prst="rect">
            <a:avLst/>
          </a:prstGeom>
          <a:noFill/>
        </p:spPr>
        <p:txBody>
          <a:bodyPr vert="horz" wrap="square" lIns="0" tIns="0" rIns="0" bIns="0" rtlCol="0" anchor="ctr" anchorCtr="0">
            <a:spAutoFit/>
          </a:bodyPr>
          <a:lstStyle/>
          <a:p>
            <a:pPr algn="ctr"/>
            <a:endParaRPr lang="en-US" sz="1000">
              <a:solidFill>
                <a:srgbClr val="1F497E"/>
              </a:solidFill>
              <a:latin typeface="Calibri" panose="020F0502020204030204" pitchFamily="34" charset="0"/>
            </a:endParaRPr>
          </a:p>
        </p:txBody>
      </p:sp>
      <p:sp>
        <p:nvSpPr>
          <p:cNvPr id="293" name="OTLSHAPE_T_2a2de72a87344fcf82e1ed75bde9c86e_EndDate" hidden="1"/>
          <p:cNvSpPr txBox="1"/>
          <p:nvPr>
            <p:custDataLst>
              <p:tags r:id="rId75"/>
            </p:custDataLst>
          </p:nvPr>
        </p:nvSpPr>
        <p:spPr>
          <a:xfrm>
            <a:off x="0" y="4587325"/>
            <a:ext cx="0" cy="153888"/>
          </a:xfrm>
          <a:prstGeom prst="rect">
            <a:avLst/>
          </a:prstGeom>
          <a:noFill/>
        </p:spPr>
        <p:txBody>
          <a:bodyPr vert="horz" wrap="square" lIns="0" tIns="0" rIns="0" bIns="0" rtlCol="0" anchor="ctr" anchorCtr="0">
            <a:spAutoFit/>
          </a:bodyPr>
          <a:lstStyle/>
          <a:p>
            <a:pPr algn="ctr"/>
            <a:endParaRPr lang="en-US" sz="1000">
              <a:solidFill>
                <a:srgbClr val="1F497E"/>
              </a:solidFill>
              <a:latin typeface="Calibri" panose="020F0502020204030204" pitchFamily="34" charset="0"/>
            </a:endParaRPr>
          </a:p>
        </p:txBody>
      </p:sp>
      <p:sp>
        <p:nvSpPr>
          <p:cNvPr id="294" name="OTLSHAPE_T_2a2de72a87344fcf82e1ed75bde9c86e_JoinedDate"/>
          <p:cNvSpPr txBox="1"/>
          <p:nvPr>
            <p:custDataLst>
              <p:tags r:id="rId76"/>
            </p:custDataLst>
          </p:nvPr>
        </p:nvSpPr>
        <p:spPr>
          <a:xfrm>
            <a:off x="6145213" y="4456388"/>
            <a:ext cx="1333500" cy="155025"/>
          </a:xfrm>
          <a:prstGeom prst="rect">
            <a:avLst/>
          </a:prstGeom>
          <a:noFill/>
        </p:spPr>
        <p:txBody>
          <a:bodyPr vert="horz" wrap="square" lIns="0" tIns="0" rIns="0" bIns="0" rtlCol="0" anchor="ctr" anchorCtr="0">
            <a:spAutoFit/>
          </a:bodyPr>
          <a:lstStyle/>
          <a:p>
            <a:r>
              <a:rPr lang="en-US" sz="1000" spc="-6" smtClean="0">
                <a:solidFill>
                  <a:srgbClr val="1F497E"/>
                </a:solidFill>
                <a:latin typeface="Calibri" panose="020F0502020204030204" pitchFamily="34" charset="0"/>
              </a:rPr>
              <a:t>11/15/2015 - 11/30/2015</a:t>
            </a:r>
            <a:endParaRPr lang="en-US" sz="1000" spc="-6">
              <a:solidFill>
                <a:srgbClr val="1F497E"/>
              </a:solidFill>
              <a:latin typeface="Calibri" panose="020F0502020204030204" pitchFamily="34" charset="0"/>
            </a:endParaRPr>
          </a:p>
        </p:txBody>
      </p:sp>
      <p:sp>
        <p:nvSpPr>
          <p:cNvPr id="295" name="OTLSHAPE_T_2a2de72a87344fcf82e1ed75bde9c86e_Title"/>
          <p:cNvSpPr txBox="1"/>
          <p:nvPr>
            <p:custDataLst>
              <p:tags r:id="rId77"/>
            </p:custDataLst>
          </p:nvPr>
        </p:nvSpPr>
        <p:spPr>
          <a:xfrm>
            <a:off x="127000" y="4448640"/>
            <a:ext cx="736600" cy="170519"/>
          </a:xfrm>
          <a:prstGeom prst="rect">
            <a:avLst/>
          </a:prstGeom>
          <a:noFill/>
        </p:spPr>
        <p:txBody>
          <a:bodyPr vert="horz" wrap="square" lIns="0" tIns="0" rIns="0" bIns="0" rtlCol="0" anchor="ctr" anchorCtr="0">
            <a:spAutoFit/>
          </a:bodyPr>
          <a:lstStyle/>
          <a:p>
            <a:r>
              <a:rPr lang="en-US" sz="1100" spc="-8" smtClean="0">
                <a:solidFill>
                  <a:schemeClr val="dk1"/>
                </a:solidFill>
                <a:latin typeface="Calibri" panose="020F0502020204030204" pitchFamily="34" charset="0"/>
              </a:rPr>
              <a:t>SW Received</a:t>
            </a:r>
            <a:endParaRPr lang="en-US" sz="1100" spc="-8">
              <a:solidFill>
                <a:schemeClr val="dk1"/>
              </a:solidFill>
              <a:latin typeface="Calibri" panose="020F0502020204030204" pitchFamily="34" charset="0"/>
            </a:endParaRPr>
          </a:p>
        </p:txBody>
      </p:sp>
      <p:sp>
        <p:nvSpPr>
          <p:cNvPr id="296" name="OTLSHAPE_T_ce4c2f583c004d0e934487a8fd525e95_Shape"/>
          <p:cNvSpPr/>
          <p:nvPr>
            <p:custDataLst>
              <p:tags r:id="rId78"/>
            </p:custDataLst>
          </p:nvPr>
        </p:nvSpPr>
        <p:spPr>
          <a:xfrm>
            <a:off x="6094413" y="4699000"/>
            <a:ext cx="2463800" cy="203200"/>
          </a:xfrm>
          <a:prstGeom prst="rect">
            <a:avLst/>
          </a:prstGeom>
          <a:solidFill>
            <a:schemeClr val="accent3"/>
          </a:solidFill>
          <a:ln w="12700" cap="flat" cmpd="sng" algn="ctr">
            <a:noFill/>
            <a:prstDash val="solid"/>
            <a:miter lim="800000"/>
          </a:ln>
          <a:effectLst/>
          <a:scene3d>
            <a:camera prst="orthographicFront"/>
            <a:lightRig rig="balanced" dir="t">
              <a:rot lat="0" lon="0" rev="8700000"/>
            </a:lightRig>
          </a:scene3d>
          <a:sp3d>
            <a:bevelT w="165100"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OTLSHAPE_T_ce4c2f583c004d0e934487a8fd525e95_ShapePercentage" hidden="1"/>
          <p:cNvSpPr/>
          <p:nvPr>
            <p:custDataLst>
              <p:tags r:id="rId79"/>
            </p:custDataLst>
          </p:nvPr>
        </p:nvSpPr>
        <p:spPr>
          <a:xfrm>
            <a:off x="6094413" y="469900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OTLSHAPE_T_ce4c2f583c004d0e934487a8fd525e95_Duration" hidden="1"/>
          <p:cNvSpPr txBox="1"/>
          <p:nvPr>
            <p:custDataLst>
              <p:tags r:id="rId80"/>
            </p:custDataLst>
          </p:nvPr>
        </p:nvSpPr>
        <p:spPr>
          <a:xfrm>
            <a:off x="0" y="4699000"/>
            <a:ext cx="393700" cy="155025"/>
          </a:xfrm>
          <a:prstGeom prst="rect">
            <a:avLst/>
          </a:prstGeom>
          <a:noFill/>
        </p:spPr>
        <p:txBody>
          <a:bodyPr vert="horz" wrap="square" lIns="0" tIns="0" rIns="0" bIns="0" rtlCol="0" anchor="ctr" anchorCtr="0">
            <a:spAutoFit/>
          </a:bodyPr>
          <a:lstStyle/>
          <a:p>
            <a:pPr algn="ctr"/>
            <a:r>
              <a:rPr lang="en-US" sz="1000" smtClean="0">
                <a:solidFill>
                  <a:srgbClr val="4D4D4D"/>
                </a:solidFill>
                <a:latin typeface="Calibri" panose="020F0502020204030204" pitchFamily="34" charset="0"/>
              </a:rPr>
              <a:t>43 days</a:t>
            </a:r>
            <a:endParaRPr lang="en-US" sz="1000">
              <a:solidFill>
                <a:srgbClr val="4D4D4D"/>
              </a:solidFill>
              <a:latin typeface="Calibri" panose="020F0502020204030204" pitchFamily="34" charset="0"/>
            </a:endParaRPr>
          </a:p>
        </p:txBody>
      </p:sp>
      <p:sp>
        <p:nvSpPr>
          <p:cNvPr id="299" name="OTLSHAPE_T_ce4c2f583c004d0e934487a8fd525e95_TextPercentage" hidden="1"/>
          <p:cNvSpPr txBox="1"/>
          <p:nvPr>
            <p:custDataLst>
              <p:tags r:id="rId81"/>
            </p:custDataLst>
          </p:nvPr>
        </p:nvSpPr>
        <p:spPr>
          <a:xfrm>
            <a:off x="0" y="4854025"/>
            <a:ext cx="0" cy="153888"/>
          </a:xfrm>
          <a:prstGeom prst="rect">
            <a:avLst/>
          </a:prstGeom>
          <a:noFill/>
        </p:spPr>
        <p:txBody>
          <a:bodyPr vert="horz" wrap="square" lIns="0" tIns="0" rIns="0" bIns="0" rtlCol="0" anchor="ctr" anchorCtr="0">
            <a:spAutoFit/>
          </a:bodyPr>
          <a:lstStyle/>
          <a:p>
            <a:pPr algn="ctr"/>
            <a:endParaRPr lang="en-US" sz="1000">
              <a:solidFill>
                <a:srgbClr val="4D4D4D"/>
              </a:solidFill>
              <a:latin typeface="Calibri" panose="020F0502020204030204" pitchFamily="34" charset="0"/>
            </a:endParaRPr>
          </a:p>
        </p:txBody>
      </p:sp>
      <p:sp>
        <p:nvSpPr>
          <p:cNvPr id="300" name="OTLSHAPE_T_ce4c2f583c004d0e934487a8fd525e95_StartDate" hidden="1"/>
          <p:cNvSpPr txBox="1"/>
          <p:nvPr>
            <p:custDataLst>
              <p:tags r:id="rId82"/>
            </p:custDataLst>
          </p:nvPr>
        </p:nvSpPr>
        <p:spPr>
          <a:xfrm>
            <a:off x="0" y="4854025"/>
            <a:ext cx="0" cy="153888"/>
          </a:xfrm>
          <a:prstGeom prst="rect">
            <a:avLst/>
          </a:prstGeom>
          <a:noFill/>
        </p:spPr>
        <p:txBody>
          <a:bodyPr vert="horz" wrap="square" lIns="0" tIns="0" rIns="0" bIns="0" rtlCol="0" anchor="ctr" anchorCtr="0">
            <a:spAutoFit/>
          </a:bodyPr>
          <a:lstStyle/>
          <a:p>
            <a:pPr algn="ctr"/>
            <a:endParaRPr lang="en-US" sz="1000">
              <a:solidFill>
                <a:srgbClr val="1F497E"/>
              </a:solidFill>
              <a:latin typeface="Calibri" panose="020F0502020204030204" pitchFamily="34" charset="0"/>
            </a:endParaRPr>
          </a:p>
        </p:txBody>
      </p:sp>
      <p:sp>
        <p:nvSpPr>
          <p:cNvPr id="301" name="OTLSHAPE_T_ce4c2f583c004d0e934487a8fd525e95_EndDate" hidden="1"/>
          <p:cNvSpPr txBox="1"/>
          <p:nvPr>
            <p:custDataLst>
              <p:tags r:id="rId83"/>
            </p:custDataLst>
          </p:nvPr>
        </p:nvSpPr>
        <p:spPr>
          <a:xfrm>
            <a:off x="0" y="4854025"/>
            <a:ext cx="0" cy="153888"/>
          </a:xfrm>
          <a:prstGeom prst="rect">
            <a:avLst/>
          </a:prstGeom>
          <a:noFill/>
        </p:spPr>
        <p:txBody>
          <a:bodyPr vert="horz" wrap="square" lIns="0" tIns="0" rIns="0" bIns="0" rtlCol="0" anchor="ctr" anchorCtr="0">
            <a:spAutoFit/>
          </a:bodyPr>
          <a:lstStyle/>
          <a:p>
            <a:pPr algn="ctr"/>
            <a:endParaRPr lang="en-US" sz="1000">
              <a:solidFill>
                <a:srgbClr val="1F497E"/>
              </a:solidFill>
              <a:latin typeface="Calibri" panose="020F0502020204030204" pitchFamily="34" charset="0"/>
            </a:endParaRPr>
          </a:p>
        </p:txBody>
      </p:sp>
      <p:sp>
        <p:nvSpPr>
          <p:cNvPr id="302" name="OTLSHAPE_T_ce4c2f583c004d0e934487a8fd525e95_JoinedDate"/>
          <p:cNvSpPr txBox="1"/>
          <p:nvPr>
            <p:custDataLst>
              <p:tags r:id="rId84"/>
            </p:custDataLst>
          </p:nvPr>
        </p:nvSpPr>
        <p:spPr>
          <a:xfrm>
            <a:off x="8605916" y="4723088"/>
            <a:ext cx="1206500" cy="155025"/>
          </a:xfrm>
          <a:prstGeom prst="rect">
            <a:avLst/>
          </a:prstGeom>
          <a:noFill/>
        </p:spPr>
        <p:txBody>
          <a:bodyPr vert="horz" wrap="square" lIns="0" tIns="0" rIns="0" bIns="0" rtlCol="0" anchor="ctr" anchorCtr="0">
            <a:spAutoFit/>
          </a:bodyPr>
          <a:lstStyle/>
          <a:p>
            <a:r>
              <a:rPr lang="en-US" sz="1000" spc="-6" smtClean="0">
                <a:solidFill>
                  <a:srgbClr val="1F497E"/>
                </a:solidFill>
                <a:latin typeface="Calibri" panose="020F0502020204030204" pitchFamily="34" charset="0"/>
              </a:rPr>
              <a:t>12/1/2015 - 1/28/2016</a:t>
            </a:r>
            <a:endParaRPr lang="en-US" sz="1000" spc="-6">
              <a:solidFill>
                <a:srgbClr val="1F497E"/>
              </a:solidFill>
              <a:latin typeface="Calibri" panose="020F0502020204030204" pitchFamily="34" charset="0"/>
            </a:endParaRPr>
          </a:p>
        </p:txBody>
      </p:sp>
      <p:sp>
        <p:nvSpPr>
          <p:cNvPr id="303" name="OTLSHAPE_T_ce4c2f583c004d0e934487a8fd525e95_Title"/>
          <p:cNvSpPr txBox="1"/>
          <p:nvPr>
            <p:custDataLst>
              <p:tags r:id="rId85"/>
            </p:custDataLst>
          </p:nvPr>
        </p:nvSpPr>
        <p:spPr>
          <a:xfrm>
            <a:off x="127000" y="4715340"/>
            <a:ext cx="1003300" cy="170519"/>
          </a:xfrm>
          <a:prstGeom prst="rect">
            <a:avLst/>
          </a:prstGeom>
          <a:noFill/>
        </p:spPr>
        <p:txBody>
          <a:bodyPr vert="horz" wrap="square" lIns="0" tIns="0" rIns="0" bIns="0" rtlCol="0" anchor="ctr" anchorCtr="0">
            <a:spAutoFit/>
          </a:bodyPr>
          <a:lstStyle/>
          <a:p>
            <a:r>
              <a:rPr lang="en-US" sz="1100" spc="-4" smtClean="0">
                <a:solidFill>
                  <a:schemeClr val="dk1"/>
                </a:solidFill>
                <a:latin typeface="Calibri" panose="020F0502020204030204" pitchFamily="34" charset="0"/>
              </a:rPr>
              <a:t>Deployment Start</a:t>
            </a:r>
            <a:endParaRPr lang="en-US" sz="1100" spc="-4">
              <a:solidFill>
                <a:schemeClr val="dk1"/>
              </a:solidFill>
              <a:latin typeface="Calibri" panose="020F0502020204030204" pitchFamily="34" charset="0"/>
            </a:endParaRPr>
          </a:p>
        </p:txBody>
      </p:sp>
      <p:sp>
        <p:nvSpPr>
          <p:cNvPr id="304" name="OTLSHAPE_T_32601e43e12541caa8f5cc4d9a1b9461_Shape"/>
          <p:cNvSpPr/>
          <p:nvPr>
            <p:custDataLst>
              <p:tags r:id="rId86"/>
            </p:custDataLst>
          </p:nvPr>
        </p:nvSpPr>
        <p:spPr>
          <a:xfrm>
            <a:off x="8638530" y="4965700"/>
            <a:ext cx="1257300" cy="203200"/>
          </a:xfrm>
          <a:prstGeom prst="rect">
            <a:avLst/>
          </a:prstGeom>
          <a:solidFill>
            <a:srgbClr val="96D642"/>
          </a:solidFill>
          <a:ln w="12700" cap="flat" cmpd="sng" algn="ctr">
            <a:noFill/>
            <a:prstDash val="solid"/>
            <a:miter lim="800000"/>
          </a:ln>
          <a:effectLst/>
          <a:scene3d>
            <a:camera prst="orthographicFront"/>
            <a:lightRig rig="balanced" dir="t">
              <a:rot lat="0" lon="0" rev="8700000"/>
            </a:lightRig>
          </a:scene3d>
          <a:sp3d>
            <a:bevelT w="165100"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 name="OTLSHAPE_T_32601e43e12541caa8f5cc4d9a1b9461_ShapePercentage" hidden="1"/>
          <p:cNvSpPr/>
          <p:nvPr>
            <p:custDataLst>
              <p:tags r:id="rId87"/>
            </p:custDataLst>
          </p:nvPr>
        </p:nvSpPr>
        <p:spPr>
          <a:xfrm>
            <a:off x="8638530" y="496570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 name="OTLSHAPE_T_32601e43e12541caa8f5cc4d9a1b9461_Duration" hidden="1"/>
          <p:cNvSpPr txBox="1"/>
          <p:nvPr>
            <p:custDataLst>
              <p:tags r:id="rId88"/>
            </p:custDataLst>
          </p:nvPr>
        </p:nvSpPr>
        <p:spPr>
          <a:xfrm>
            <a:off x="0" y="4965700"/>
            <a:ext cx="393700" cy="155025"/>
          </a:xfrm>
          <a:prstGeom prst="rect">
            <a:avLst/>
          </a:prstGeom>
          <a:noFill/>
        </p:spPr>
        <p:txBody>
          <a:bodyPr vert="horz" wrap="square" lIns="0" tIns="0" rIns="0" bIns="0" rtlCol="0" anchor="ctr" anchorCtr="0">
            <a:spAutoFit/>
          </a:bodyPr>
          <a:lstStyle/>
          <a:p>
            <a:pPr algn="ctr"/>
            <a:r>
              <a:rPr lang="en-US" sz="1000" smtClean="0">
                <a:solidFill>
                  <a:srgbClr val="4D4D4D"/>
                </a:solidFill>
                <a:latin typeface="Calibri" panose="020F0502020204030204" pitchFamily="34" charset="0"/>
              </a:rPr>
              <a:t>21 days</a:t>
            </a:r>
            <a:endParaRPr lang="en-US" sz="1000">
              <a:solidFill>
                <a:srgbClr val="4D4D4D"/>
              </a:solidFill>
              <a:latin typeface="Calibri" panose="020F0502020204030204" pitchFamily="34" charset="0"/>
            </a:endParaRPr>
          </a:p>
        </p:txBody>
      </p:sp>
      <p:sp>
        <p:nvSpPr>
          <p:cNvPr id="307" name="OTLSHAPE_T_32601e43e12541caa8f5cc4d9a1b9461_TextPercentage" hidden="1"/>
          <p:cNvSpPr txBox="1"/>
          <p:nvPr>
            <p:custDataLst>
              <p:tags r:id="rId89"/>
            </p:custDataLst>
          </p:nvPr>
        </p:nvSpPr>
        <p:spPr>
          <a:xfrm>
            <a:off x="0" y="5120725"/>
            <a:ext cx="0" cy="153888"/>
          </a:xfrm>
          <a:prstGeom prst="rect">
            <a:avLst/>
          </a:prstGeom>
          <a:noFill/>
        </p:spPr>
        <p:txBody>
          <a:bodyPr vert="horz" wrap="square" lIns="0" tIns="0" rIns="0" bIns="0" rtlCol="0" anchor="ctr" anchorCtr="0">
            <a:spAutoFit/>
          </a:bodyPr>
          <a:lstStyle/>
          <a:p>
            <a:pPr algn="ctr"/>
            <a:endParaRPr lang="en-US" sz="1000">
              <a:solidFill>
                <a:srgbClr val="4D4D4D"/>
              </a:solidFill>
              <a:latin typeface="Calibri" panose="020F0502020204030204" pitchFamily="34" charset="0"/>
            </a:endParaRPr>
          </a:p>
        </p:txBody>
      </p:sp>
      <p:sp>
        <p:nvSpPr>
          <p:cNvPr id="308" name="OTLSHAPE_T_32601e43e12541caa8f5cc4d9a1b9461_StartDate" hidden="1"/>
          <p:cNvSpPr txBox="1"/>
          <p:nvPr>
            <p:custDataLst>
              <p:tags r:id="rId90"/>
            </p:custDataLst>
          </p:nvPr>
        </p:nvSpPr>
        <p:spPr>
          <a:xfrm>
            <a:off x="0" y="5120725"/>
            <a:ext cx="0" cy="153888"/>
          </a:xfrm>
          <a:prstGeom prst="rect">
            <a:avLst/>
          </a:prstGeom>
          <a:noFill/>
        </p:spPr>
        <p:txBody>
          <a:bodyPr vert="horz" wrap="square" lIns="0" tIns="0" rIns="0" bIns="0" rtlCol="0" anchor="ctr" anchorCtr="0">
            <a:spAutoFit/>
          </a:bodyPr>
          <a:lstStyle/>
          <a:p>
            <a:pPr algn="ctr"/>
            <a:endParaRPr lang="en-US" sz="1000">
              <a:solidFill>
                <a:srgbClr val="1F497E"/>
              </a:solidFill>
              <a:latin typeface="Calibri" panose="020F0502020204030204" pitchFamily="34" charset="0"/>
            </a:endParaRPr>
          </a:p>
        </p:txBody>
      </p:sp>
      <p:sp>
        <p:nvSpPr>
          <p:cNvPr id="309" name="OTLSHAPE_T_32601e43e12541caa8f5cc4d9a1b9461_EndDate" hidden="1"/>
          <p:cNvSpPr txBox="1"/>
          <p:nvPr>
            <p:custDataLst>
              <p:tags r:id="rId91"/>
            </p:custDataLst>
          </p:nvPr>
        </p:nvSpPr>
        <p:spPr>
          <a:xfrm>
            <a:off x="0" y="5120725"/>
            <a:ext cx="0" cy="153888"/>
          </a:xfrm>
          <a:prstGeom prst="rect">
            <a:avLst/>
          </a:prstGeom>
          <a:noFill/>
        </p:spPr>
        <p:txBody>
          <a:bodyPr vert="horz" wrap="square" lIns="0" tIns="0" rIns="0" bIns="0" rtlCol="0" anchor="ctr" anchorCtr="0">
            <a:spAutoFit/>
          </a:bodyPr>
          <a:lstStyle/>
          <a:p>
            <a:pPr algn="ctr"/>
            <a:endParaRPr lang="en-US" sz="1000">
              <a:solidFill>
                <a:srgbClr val="1F497E"/>
              </a:solidFill>
              <a:latin typeface="Calibri" panose="020F0502020204030204" pitchFamily="34" charset="0"/>
            </a:endParaRPr>
          </a:p>
        </p:txBody>
      </p:sp>
      <p:sp>
        <p:nvSpPr>
          <p:cNvPr id="310" name="OTLSHAPE_T_32601e43e12541caa8f5cc4d9a1b9461_JoinedDate"/>
          <p:cNvSpPr txBox="1"/>
          <p:nvPr>
            <p:custDataLst>
              <p:tags r:id="rId92"/>
            </p:custDataLst>
          </p:nvPr>
        </p:nvSpPr>
        <p:spPr>
          <a:xfrm>
            <a:off x="9940535" y="4989788"/>
            <a:ext cx="1206500" cy="155025"/>
          </a:xfrm>
          <a:prstGeom prst="rect">
            <a:avLst/>
          </a:prstGeom>
          <a:noFill/>
        </p:spPr>
        <p:txBody>
          <a:bodyPr vert="horz" wrap="square" lIns="0" tIns="0" rIns="0" bIns="0" rtlCol="0" anchor="ctr" anchorCtr="0">
            <a:spAutoFit/>
          </a:bodyPr>
          <a:lstStyle/>
          <a:p>
            <a:r>
              <a:rPr lang="en-US" sz="1000" spc="-6" smtClean="0">
                <a:solidFill>
                  <a:srgbClr val="1F497E"/>
                </a:solidFill>
                <a:latin typeface="Calibri" panose="020F0502020204030204" pitchFamily="34" charset="0"/>
              </a:rPr>
              <a:t>1/31/2016 - 2/29/2016</a:t>
            </a:r>
            <a:endParaRPr lang="en-US" sz="1000" spc="-6">
              <a:solidFill>
                <a:srgbClr val="1F497E"/>
              </a:solidFill>
              <a:latin typeface="Calibri" panose="020F0502020204030204" pitchFamily="34" charset="0"/>
            </a:endParaRPr>
          </a:p>
        </p:txBody>
      </p:sp>
      <p:sp>
        <p:nvSpPr>
          <p:cNvPr id="311" name="OTLSHAPE_T_32601e43e12541caa8f5cc4d9a1b9461_Title"/>
          <p:cNvSpPr txBox="1"/>
          <p:nvPr>
            <p:custDataLst>
              <p:tags r:id="rId93"/>
            </p:custDataLst>
          </p:nvPr>
        </p:nvSpPr>
        <p:spPr>
          <a:xfrm>
            <a:off x="127000" y="4982040"/>
            <a:ext cx="927100" cy="170519"/>
          </a:xfrm>
          <a:prstGeom prst="rect">
            <a:avLst/>
          </a:prstGeom>
          <a:noFill/>
        </p:spPr>
        <p:txBody>
          <a:bodyPr vert="horz" wrap="square" lIns="0" tIns="0" rIns="0" bIns="0" rtlCol="0" anchor="ctr" anchorCtr="0">
            <a:spAutoFit/>
          </a:bodyPr>
          <a:lstStyle/>
          <a:p>
            <a:r>
              <a:rPr lang="en-US" sz="1100" spc="-4" smtClean="0">
                <a:solidFill>
                  <a:schemeClr val="dk1"/>
                </a:solidFill>
                <a:latin typeface="Calibri" panose="020F0502020204030204" pitchFamily="34" charset="0"/>
              </a:rPr>
              <a:t>User Enrollment</a:t>
            </a:r>
            <a:endParaRPr lang="en-US" sz="1100" spc="-4">
              <a:solidFill>
                <a:schemeClr val="dk1"/>
              </a:solidFill>
              <a:latin typeface="Calibri" panose="020F0502020204030204" pitchFamily="34" charset="0"/>
            </a:endParaRPr>
          </a:p>
        </p:txBody>
      </p:sp>
      <p:sp>
        <p:nvSpPr>
          <p:cNvPr id="312" name="OTLSHAPE_T_5c8bee8d39634ff9b0499933e5e70154_Shape"/>
          <p:cNvSpPr/>
          <p:nvPr>
            <p:custDataLst>
              <p:tags r:id="rId94"/>
            </p:custDataLst>
          </p:nvPr>
        </p:nvSpPr>
        <p:spPr>
          <a:xfrm>
            <a:off x="9889735" y="5232400"/>
            <a:ext cx="342900" cy="203200"/>
          </a:xfrm>
          <a:prstGeom prst="rect">
            <a:avLst/>
          </a:prstGeom>
          <a:solidFill>
            <a:srgbClr val="EA161E"/>
          </a:solidFill>
          <a:ln w="12700" cap="flat" cmpd="sng" algn="ctr">
            <a:noFill/>
            <a:prstDash val="solid"/>
            <a:miter lim="800000"/>
          </a:ln>
          <a:effectLst/>
          <a:scene3d>
            <a:camera prst="orthographicFront"/>
            <a:lightRig rig="balanced" dir="t">
              <a:rot lat="0" lon="0" rev="8700000"/>
            </a:lightRig>
          </a:scene3d>
          <a:sp3d>
            <a:bevelT w="165100"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OTLSHAPE_T_5c8bee8d39634ff9b0499933e5e70154_ShapePercentage" hidden="1"/>
          <p:cNvSpPr/>
          <p:nvPr>
            <p:custDataLst>
              <p:tags r:id="rId95"/>
            </p:custDataLst>
          </p:nvPr>
        </p:nvSpPr>
        <p:spPr>
          <a:xfrm>
            <a:off x="9889735" y="523240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 name="OTLSHAPE_T_5c8bee8d39634ff9b0499933e5e70154_Duration" hidden="1"/>
          <p:cNvSpPr txBox="1"/>
          <p:nvPr>
            <p:custDataLst>
              <p:tags r:id="rId96"/>
            </p:custDataLst>
          </p:nvPr>
        </p:nvSpPr>
        <p:spPr>
          <a:xfrm>
            <a:off x="0" y="5232400"/>
            <a:ext cx="330200" cy="155025"/>
          </a:xfrm>
          <a:prstGeom prst="rect">
            <a:avLst/>
          </a:prstGeom>
          <a:noFill/>
        </p:spPr>
        <p:txBody>
          <a:bodyPr vert="horz" wrap="square" lIns="0" tIns="0" rIns="0" bIns="0" rtlCol="0" anchor="ctr" anchorCtr="0">
            <a:spAutoFit/>
          </a:bodyPr>
          <a:lstStyle/>
          <a:p>
            <a:pPr algn="ctr"/>
            <a:r>
              <a:rPr lang="en-US" sz="1000" smtClean="0">
                <a:solidFill>
                  <a:srgbClr val="4D4D4D"/>
                </a:solidFill>
                <a:latin typeface="Calibri" panose="020F0502020204030204" pitchFamily="34" charset="0"/>
              </a:rPr>
              <a:t>6 days</a:t>
            </a:r>
            <a:endParaRPr lang="en-US" sz="1000">
              <a:solidFill>
                <a:srgbClr val="4D4D4D"/>
              </a:solidFill>
              <a:latin typeface="Calibri" panose="020F0502020204030204" pitchFamily="34" charset="0"/>
            </a:endParaRPr>
          </a:p>
        </p:txBody>
      </p:sp>
      <p:sp>
        <p:nvSpPr>
          <p:cNvPr id="315" name="OTLSHAPE_T_5c8bee8d39634ff9b0499933e5e70154_TextPercentage" hidden="1"/>
          <p:cNvSpPr txBox="1"/>
          <p:nvPr>
            <p:custDataLst>
              <p:tags r:id="rId97"/>
            </p:custDataLst>
          </p:nvPr>
        </p:nvSpPr>
        <p:spPr>
          <a:xfrm>
            <a:off x="0" y="5387425"/>
            <a:ext cx="0" cy="153888"/>
          </a:xfrm>
          <a:prstGeom prst="rect">
            <a:avLst/>
          </a:prstGeom>
          <a:noFill/>
        </p:spPr>
        <p:txBody>
          <a:bodyPr vert="horz" wrap="square" lIns="0" tIns="0" rIns="0" bIns="0" rtlCol="0" anchor="ctr" anchorCtr="0">
            <a:spAutoFit/>
          </a:bodyPr>
          <a:lstStyle/>
          <a:p>
            <a:pPr algn="ctr"/>
            <a:endParaRPr lang="en-US" sz="1000">
              <a:solidFill>
                <a:srgbClr val="4D4D4D"/>
              </a:solidFill>
              <a:latin typeface="Calibri" panose="020F0502020204030204" pitchFamily="34" charset="0"/>
            </a:endParaRPr>
          </a:p>
        </p:txBody>
      </p:sp>
      <p:sp>
        <p:nvSpPr>
          <p:cNvPr id="316" name="OTLSHAPE_T_5c8bee8d39634ff9b0499933e5e70154_StartDate" hidden="1"/>
          <p:cNvSpPr txBox="1"/>
          <p:nvPr>
            <p:custDataLst>
              <p:tags r:id="rId98"/>
            </p:custDataLst>
          </p:nvPr>
        </p:nvSpPr>
        <p:spPr>
          <a:xfrm>
            <a:off x="0" y="5387425"/>
            <a:ext cx="0" cy="153888"/>
          </a:xfrm>
          <a:prstGeom prst="rect">
            <a:avLst/>
          </a:prstGeom>
          <a:noFill/>
        </p:spPr>
        <p:txBody>
          <a:bodyPr vert="horz" wrap="square" lIns="0" tIns="0" rIns="0" bIns="0" rtlCol="0" anchor="ctr" anchorCtr="0">
            <a:spAutoFit/>
          </a:bodyPr>
          <a:lstStyle/>
          <a:p>
            <a:pPr algn="ctr"/>
            <a:endParaRPr lang="en-US" sz="1000">
              <a:solidFill>
                <a:srgbClr val="1F497E"/>
              </a:solidFill>
              <a:latin typeface="Calibri" panose="020F0502020204030204" pitchFamily="34" charset="0"/>
            </a:endParaRPr>
          </a:p>
        </p:txBody>
      </p:sp>
      <p:sp>
        <p:nvSpPr>
          <p:cNvPr id="317" name="OTLSHAPE_T_5c8bee8d39634ff9b0499933e5e70154_EndDate" hidden="1"/>
          <p:cNvSpPr txBox="1"/>
          <p:nvPr>
            <p:custDataLst>
              <p:tags r:id="rId99"/>
            </p:custDataLst>
          </p:nvPr>
        </p:nvSpPr>
        <p:spPr>
          <a:xfrm>
            <a:off x="0" y="5387425"/>
            <a:ext cx="0" cy="153888"/>
          </a:xfrm>
          <a:prstGeom prst="rect">
            <a:avLst/>
          </a:prstGeom>
          <a:noFill/>
        </p:spPr>
        <p:txBody>
          <a:bodyPr vert="horz" wrap="square" lIns="0" tIns="0" rIns="0" bIns="0" rtlCol="0" anchor="ctr" anchorCtr="0">
            <a:spAutoFit/>
          </a:bodyPr>
          <a:lstStyle/>
          <a:p>
            <a:pPr algn="ctr"/>
            <a:endParaRPr lang="en-US" sz="1000">
              <a:solidFill>
                <a:srgbClr val="1F497E"/>
              </a:solidFill>
              <a:latin typeface="Calibri" panose="020F0502020204030204" pitchFamily="34" charset="0"/>
            </a:endParaRPr>
          </a:p>
        </p:txBody>
      </p:sp>
      <p:sp>
        <p:nvSpPr>
          <p:cNvPr id="318" name="OTLSHAPE_T_5c8bee8d39634ff9b0499933e5e70154_JoinedDate"/>
          <p:cNvSpPr txBox="1"/>
          <p:nvPr>
            <p:custDataLst>
              <p:tags r:id="rId100"/>
            </p:custDataLst>
          </p:nvPr>
        </p:nvSpPr>
        <p:spPr>
          <a:xfrm>
            <a:off x="10274190" y="5256488"/>
            <a:ext cx="1066800" cy="155025"/>
          </a:xfrm>
          <a:prstGeom prst="rect">
            <a:avLst/>
          </a:prstGeom>
          <a:noFill/>
        </p:spPr>
        <p:txBody>
          <a:bodyPr vert="horz" wrap="square" lIns="0" tIns="0" rIns="0" bIns="0" rtlCol="0" anchor="ctr" anchorCtr="0">
            <a:spAutoFit/>
          </a:bodyPr>
          <a:lstStyle/>
          <a:p>
            <a:r>
              <a:rPr lang="en-US" sz="1000" spc="-6" smtClean="0">
                <a:solidFill>
                  <a:srgbClr val="1F497E"/>
                </a:solidFill>
                <a:latin typeface="Calibri" panose="020F0502020204030204" pitchFamily="34" charset="0"/>
              </a:rPr>
              <a:t>3/1/2016 - 3/8/2016</a:t>
            </a:r>
            <a:endParaRPr lang="en-US" sz="1000" spc="-6">
              <a:solidFill>
                <a:srgbClr val="1F497E"/>
              </a:solidFill>
              <a:latin typeface="Calibri" panose="020F0502020204030204" pitchFamily="34" charset="0"/>
            </a:endParaRPr>
          </a:p>
        </p:txBody>
      </p:sp>
      <p:sp>
        <p:nvSpPr>
          <p:cNvPr id="319" name="OTLSHAPE_T_5c8bee8d39634ff9b0499933e5e70154_Title"/>
          <p:cNvSpPr txBox="1"/>
          <p:nvPr>
            <p:custDataLst>
              <p:tags r:id="rId101"/>
            </p:custDataLst>
          </p:nvPr>
        </p:nvSpPr>
        <p:spPr>
          <a:xfrm>
            <a:off x="127000" y="5248740"/>
            <a:ext cx="876300" cy="170519"/>
          </a:xfrm>
          <a:prstGeom prst="rect">
            <a:avLst/>
          </a:prstGeom>
          <a:noFill/>
        </p:spPr>
        <p:txBody>
          <a:bodyPr vert="horz" wrap="square" lIns="0" tIns="0" rIns="0" bIns="0" rtlCol="0" anchor="ctr" anchorCtr="0">
            <a:spAutoFit/>
          </a:bodyPr>
          <a:lstStyle/>
          <a:p>
            <a:r>
              <a:rPr lang="en-US" sz="1100" spc="-6" smtClean="0">
                <a:solidFill>
                  <a:schemeClr val="dk1"/>
                </a:solidFill>
                <a:latin typeface="Calibri" panose="020F0502020204030204" pitchFamily="34" charset="0"/>
              </a:rPr>
              <a:t>Project Sign Off</a:t>
            </a:r>
            <a:endParaRPr lang="en-US" sz="1100" spc="-6">
              <a:solidFill>
                <a:schemeClr val="dk1"/>
              </a:solidFill>
              <a:latin typeface="Calibri" panose="020F0502020204030204" pitchFamily="34" charset="0"/>
            </a:endParaRPr>
          </a:p>
        </p:txBody>
      </p:sp>
    </p:spTree>
    <p:custDataLst>
      <p:tags r:id="rId1"/>
    </p:custDataLst>
    <p:extLst>
      <p:ext uri="{BB962C8B-B14F-4D97-AF65-F5344CB8AC3E}">
        <p14:creationId xmlns:p14="http://schemas.microsoft.com/office/powerpoint/2010/main" val="1951267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Q&amp;A</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644946" y="533400"/>
            <a:ext cx="4309133" cy="5486400"/>
          </a:xfrm>
        </p:spPr>
      </p:pic>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224210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089751" y="1478280"/>
            <a:ext cx="4114800" cy="60960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a:lstStyle>
          <a:p>
            <a:r>
              <a:rPr lang="en-US" smtClean="0">
                <a:solidFill>
                  <a:srgbClr val="00B0F0"/>
                </a:solidFill>
              </a:rPr>
              <a:t>Thank You</a:t>
            </a:r>
            <a:endParaRPr lang="en-US" dirty="0">
              <a:solidFill>
                <a:srgbClr val="00B0F0"/>
              </a:solidFill>
            </a:endParaRPr>
          </a:p>
        </p:txBody>
      </p:sp>
    </p:spTree>
    <p:extLst>
      <p:ext uri="{BB962C8B-B14F-4D97-AF65-F5344CB8AC3E}">
        <p14:creationId xmlns:p14="http://schemas.microsoft.com/office/powerpoint/2010/main" val="260055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iJHYW50dCIsIklzVGVtcGxhdGUiOmZhbHNlLCJWZXJzaW9uIjp7IiRpZCI6IjIiLCJWZXJzaW9uIjoiMy4wLjEiLCJPcmlnaW5hbEFzc2VtYmx5VmVyc2lvbiI6IjMuMDEuMDcuMDAiLCJFZGl0aW9uIjoiUGx1cyIsIklzUGx1c0VkaXRpb24iOnRydWV9LCJFZmZlY3QiOjEsIlN0eWxlIjp7IiRpZCI6IjMiLCJUaW1lYmFuZFN0eWxlIjp7IiRpZCI6IjQiLCJTY2FsZU1hcmtpbmciOjEsIlNoYXBlIjoxMCwiU2hhcGVTdHlsZSI6eyIkaWQiOiI1IiwiTWFyZ2luIjp7IiRpZCI6IjYiLCJUb3AiOjAsIkxlZnQiOjEwLCJSaWdodCI6MTAsIkJvdHRvbSI6MH0sIlBhZGRpbmciOnsiJGlkIjoiNyIsIlRvcCI6MywiTGVmdCI6MCwiUmlnaHQiOjAsIkJvdHRvbSI6M30sIkJhY2tncm91bmQiOnsiJGlkIjoiOCIsIkNvbG9yIjp7IiRpZCI6IjkiLCJBIjoyNTUsIlIiOjI4LCJHIjoxNzgsIkIiOjY4fX0sIklzVmlzaWJsZSI6dHJ1ZSwiV2lkdGgiOjg1OC4wLCJIZWlnaHQiOjI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ZyYW5rbGluIEdvdGhpYyBNZWRpdW0iLCJJc0JvbGQiOnRydWUsIklzSXRhbGljIjpmYWxzZSwiSXNVbmRlcmxpbmVkIjpmYWxzZSwiUGFyZW50U3R5bGUiOm51bGx9LCJBdXRvU2l6ZSI6MCwiRm9yZWdyb3VuZCI6eyIkaWQiOiIxNSIsIkNvbG9yIjp7IiRpZCI6IjE2IiwiQSI6MjU1LCJSIjoyNTUsIkciOjAsIkIiOjB9fSwiTWF4V2lkdGgiOiJJbmZpbml0eSIsIk1heEhlaWdodCI6IkluZmluaXR5IiwiU21hcnRGb3JlZ3JvdW5kSXNBY3RpdmUiOmZhbHNlLCJIb3Jpem9udGFsQWxpZ25tZW50IjowLCJWZXJ0aWNhbEFsaWdubWVudCI6MCwiU21hcnRGb3JlZ3JvdW5kIjpudWxsLCJNYXJnaW4iOnsiJGlkIjoiMTciLCJUb3AiOjAsIkxlZnQiOjAsIlJpZ2h0IjoyMCwiQm90dG9tIjowfSwiUGFkZGluZyI6eyIkaWQiOiIxOCIsIlRvcCI6MCwiTGVmdCI6MCwiUmlnaHQiOjAsIkJvdHRvbSI6MH0sIkJhY2tncm91bmQiOnsiJGlkIjoiMTkiLCJDb2xvciI6eyIkaWQiOiIyMCIsIkEiOjg5LCJSIjowLCJHIjowLCJCIjowfX0sIklzVmlzaWJsZSI6dHJ1ZSwiV2lkdGgiOjAuMCwiSGVpZ2h0IjowLjAsIkJvcmRlclN0eWxlIjpudWxsLCJQYXJlbnRTdHlsZSI6bnVsbH0sIkxlZnRFbmRDYXBzU3R5bGUiOnsiJGlkIjoiMjEiLCJGb250U2V0dGluZ3MiOnsiJGlkIjoiMjIiLCJGb250U2l6ZSI6MTgsIkZvbnROYW1lIjoiRnJhbmtsaW4gR290aGljIE1lZGl1bSIsIklzQm9sZCI6dHJ1ZSwiSXNJdGFsaWMiOmZhbHNlLCJJc1VuZGVybGluZWQiOmZhbHNlLCJQYXJlbnRTdHlsZSI6bnVsbH0sIkF1dG9TaXplIjowLCJGb3JlZ3JvdW5kIjp7IiRpZCI6IjIzIiwiQ29sb3IiOnsiJGlkIjoiMjQiLCJBIjoyNTUsIlIiOjIzNCwiRyI6NjYsIkIiOjEzOH19LCJNYXhXaWR0aCI6IkluZmluaXR5IiwiTWF4SGVpZ2h0IjoiSW5maW5pdHkiLCJTbWFydEZvcmVncm91bmRJc0FjdGl2ZSI6ZmFsc2UsIkhvcml6b250YWxBbGlnbm1lbnQiOjAsIlZlcnRpY2FsQWxpZ25tZW50IjowLCJTbWFydEZvcmVncm91bmQiOm51bGwsIk1hcmdpbiI6eyIkaWQiOiIyNSIsIlRvcCI6MCwiTGVmdCI6MjAsIlJpZ2h0IjowLCJCb3R0b20iOjB9LCJQYWRkaW5nIjp7IiRpZCI6IjI2IiwiVG9wIjowLCJMZWZ0IjowLCJSaWdodCI6MCwiQm90dG9tIjowfSwiQmFja2dyb3VuZCI6eyIkaWQiOiIyNyIsIkNvbG9yIjp7IiRyZWYiOiIyMCJ9fSwiSXNWaXNpYmxlIjpmYWxzZSwiV2lkdGgiOjAuMCwiSGVpZ2h0IjowLjAsIkJvcmRlclN0eWxlIjpudWxsLCJQYXJlbnRTdHlsZSI6bnVsbH0sIlRvZGF5VGV4dFN0eWxlIjp7IiRpZCI6IjI4IiwiRm9udFNldHRpbmdzIjp7IiRpZCI6IjI5IiwiRm9udFNpemUiOjEyLCJGb250TmFtZSI6IkZyYW5rbGluIEdvdGhpYyBNZWRpdW0iLCJJc0JvbGQiOmZhbHNlLCJJc0l0YWxpYyI6ZmFsc2UsIklzVW5kZXJsaW5lZCI6ZmFsc2UsIlBhcmVudFN0eWxlIjpudWxsfSwiQXV0b1NpemUiOjAsIkZvcmVncm91bmQiOnsiJGlkIjoiMzAiLCJDb2xvciI6eyIkaWQiOiIzMSIsIkEiOjI1NSwiUiI6MCwiRyI6MCwiQiI6MH19LCJNYXhXaWR0aCI6MjAwLjAsIk1heEhlaWdodCI6IkluZmluaXR5IiwiU21hcnRGb3JlZ3JvdW5kSXNBY3RpdmUiOmZhbHNlLCJIb3Jpem9udGFsQWxpZ25tZW50IjowLCJWZXJ0aWNhbEFsaWdubWVudCI6MCwiU21hcnRGb3JlZ3JvdW5kIjpudWxsLCJNYXJnaW4iOnsiJGlkIjoiMzIiLCJUb3AiOjAsIkxlZnQiOjAsIlJpZ2h0IjowLCJCb3R0b20iOjB9LCJQYWRkaW5nIjp7IiRpZCI6IjMzIiwiVG9wIjowLCJMZWZ0IjowLCJSaWdodCI6MCwiQm90dG9tIjowfSwiQmFja2dyb3VuZCI6eyIkaWQiOiIzNCIsIkNvbG9yIjp7IiRyZWYiOiIyMCJ9fSwiSXNWaXNpYmxlIjp0cnVlLCJXaWR0aCI6MC4wLCJIZWlnaHQiOjAuMCwiQm9yZGVyU3R5bGUiOm51bGwsIlBhcmVudFN0eWxlIjpudWxsfSwiVG9kYXlNYXJrZXJTdHlsZSI6eyIkaWQiOiIzNSIsIk1hcmdpbiI6eyIkaWQiOiIzNiIsIlRvcCI6MCwiTGVmdCI6MCwiUmlnaHQiOjAsIkJvdHRvbSI6MH0sIlBhZGRpbmciOnsiJGlkIjoiMzciLCJUb3AiOjAsIkxlZnQiOjAsIlJpZ2h0IjowLCJCb3R0b20iOjB9LCJCYWNrZ3JvdW5kIjp7IiRpZCI6IjM4IiwiQ29sb3IiOnsiJGlkIjoiMzkiLCJBIjoyNTUsIlIiOjI1NSwiRyI6MCwiQiI6MH19LCJJc1Zpc2libGUiOnRydWUsIldpZHRoIjowLjAsIkhlaWdodCI6MC4wLCJCb3JkZXJTdHlsZSI6bnVsbCwiUGFyZW50U3R5bGUiOm51bGx9LCJTY2FsZVN0eWxlIjp7IiRpZCI6IjQwIiwiU2hvd1NlZ21lbnRTZXBhcmF0b3JzIjpmYWxzZSwiU2VnbWVudFNlcGFyYXRvck9wYWNpdHkiOjMwLCJGb250U2V0dGluZ3MiOnsiJGlkIjoiNDEiLCJGb250U2l6ZSI6MTIsIkZvbnROYW1lIjoiQ2FsaWJyaSIsIklzQm9sZCI6ZmFsc2UsIklzSXRhbGljIjpmYWxzZSwiSXNVbmRlcmxpbmVkIjpmYWxzZSwiUGFyZW50U3R5bGUiOm51bGx9LCJBdXRvU2l6ZSI6MCwiRm9yZWdyb3VuZCI6eyIkaWQiOiI0MiIsIkNvbG9yIjp7IiRpZCI6IjQzIiwiQSI6MjU1LCJSIjoyNTUsIkciOjI1NSwiQiI6MjU1fX0sIk1heFdpZHRoIjoyMDAuMCwiTWF4SGVpZ2h0IjoiSW5maW5pdHkiLCJTbWFydEZvcmVncm91bmRJc0FjdGl2ZSI6ZmFsc2UsIkhvcml6b250YWxBbGlnbm1lbnQiOjAsIlZlcnRpY2FsQWxpZ25tZW50IjoxLCJTbWFydEZvcmVncm91bmQiOm51bGwsIk1hcmdpbiI6eyIkaWQiOiI0NCIsIlRvcCI6MCwiTGVmdCI6NSwiUmlnaHQiOjAsIkJvdHRvbSI6MH0sIlBhZGRpbmciOnsiJGlkIjoiNDUiLCJUb3AiOjAsIkxlZnQiOjAsIlJpZ2h0IjowLCJCb3R0b20iOjB9LCJCYWNrZ3JvdW5kIjp7IiRpZCI6IjQ2IiwiQ29sb3IiOnsiJHJlZiI6IjIwIn19LCJJc1Zpc2libGUiOnRydWUsIldpZHRoIjowLjAsIkhlaWdodCI6MC4wLCJCb3JkZXJTdHlsZSI6bnVsbCwiUGFyZW50U3R5bGUiOm51bGx9LCJFbGFwc2VkVGltZUJhY2tncm91bmQiOnsiJGlkIjoiNDciLCJDb2xvciI6eyIkaWQiOiI0OCIsIkEiOjE5MSwiUiI6MjU1LCJHIjowLCJCIjowfX0sIkFwcGVuZFllYXJPblllYXJDaGFuZ2UiOmZhbHNlLCJFbGFwc2VkVGltZUZvcm1hdCI6MiwiVG9kYXlNYXJrZXJQb3NpdGlvbiI6MywiUXVpY2tQb3NpdGlvbiI6MiwiQWJzb2x1dGVQb3NpdGlvbiI6NDA1LjAsIk1hcmdpbiI6eyIkaWQiOiI0OSIsIlRvcCI6MCwiTGVmdCI6MTAsIlJpZ2h0IjoxMCwiQm90dG9tIjowfSwiUGFkZGluZyI6eyIkaWQiOiI1MCIsIlRvcCI6MCwiTGVmdCI6MCwiUmlnaHQiOjAsIkJvdHRvbSI6MH0sIkJhY2tncm91bmQiOnsiJGlkIjoiNTEiLCJDb2xvciI6eyIkaWQiOiI1MiIsIkEiOjI1NSwiUiI6MzEsIkciOjczLCJCIjoxMjV9fSwiSXNWaXNpYmxlIjp0cnVlLCJXaWR0aCI6MC4wLCJIZWlnaHQiOjAuMCwiQm9yZGVyU3R5bGUiOm51bGwsIlBhcmVudFN0eWxlIjpudWxsfSwiRGVmYXVsdE1pbGVzdG9uZVN0eWxlIjp7IiRpZCI6IjUzIiwiU2hhcGUiOjIsIkNvbm5lY3Rvck1hcmdpbiI6eyIkaWQiOiI1NCIsIlRvcCI6MCwiTGVmdCI6MiwiUmlnaHQiOjIsIkJvdHRvbSI6MH0sIkNvbm5lY3RvclN0eWxlIjp7IiRpZCI6IjU1IiwiTGluZUNvbG9yIjp7IiRpZCI6IjU2IiwiJHR5cGUiOiJOTFJFLkNvbW1vbi5Eb20uU29saWRDb2xvckJydXNoLCBOTFJFLkNvbW1vbiIsIkNvbG9yIjp7IiRpZCI6IjU3IiwiQSI6MjU1LCJSIjozMSwiRyI6NzMsIkIiOjEyNn19LCJMaW5lV2VpZ2h0IjoxLjAsIkxpbmVUeXBlIjowLCJQYXJlbnRTdHlsZSI6bnVsbH0sIklzQmVsb3dUaW1lYmFuZCI6ZmFsc2UsIkhpZGVEYXRlIjpmYWxzZSwiU2hhcGVTaXplIjoxLCJTcGFjaW5nIjoyLjAsIlBhZGRpbmciOnsiJGlkIjoiNTgiLCJUb3AiOjcsIkxlZnQiOjMsIlJpZ2h0IjowLCJCb3R0b20iOjJ9LCJTaGFwZVN0eWxlIjp7IiRpZCI6IjU5IiwiTWFyZ2luIjp7IiRpZCI6IjYwIiwiVG9wIjowLCJMZWZ0IjowLCJSaWdodCI6MCwiQm90dG9tIjowfSwiUGFkZGluZyI6eyIkaWQiOiI2MSIsIlRvcCI6MCwiTGVmdCI6MCwiUmlnaHQiOjAsIkJvdHRvbSI6MH0sIkJhY2tncm91bmQiOm51bGwsIklzVmlzaWJsZSI6dHJ1ZSwiV2lkdGgiOjEzLjAsIkhlaWdodCI6MTMuMCwiQm9yZGVyU3R5bGUiOnsiJGlkIjoiNjIiLCJMaW5lQ29sb3IiOnsiJGlkIjoiNjMiLCIkdHlwZSI6Ik5MUkUuQ29tbW9uLkRvbS5Tb2xpZENvbG9yQnJ1c2gsIE5MUkUuQ29tbW9uIiwiQ29sb3IiOnsiJGlkIjoiNjQiLCJBIjoyNTUsIlIiOjI1NSwiRyI6MCwiQiI6MH19LCJMaW5lV2VpZ2h0IjowLjAsIkxpbmVUeXBlIjowLCJQYXJlbnRTdHlsZSI6bnVsbH0sIlBhcmVudFN0eWxlIjpudWxsfSwiVGl0bGVTdHlsZSI6eyIkaWQiOiI2NSIsIkZvbnRTZXR0aW5ncyI6eyIkaWQiOiI2NiIsIkZvbnRTaXplIjoxMSwiRm9udE5hbWUiOiJGcmFua2xpbiBHb3RoaWMgTWVkaXVtIiwiSXNCb2xkIjp0cnVlLCJJc0l0YWxpYyI6ZmFsc2UsIklzVW5kZXJsaW5lZCI6ZmFsc2UsIlBhcmVudFN0eWxlIjpudWxsfSwiQXV0b1NpemUiOjAsIkZvcmVncm91bmQiOnsiJGlkIjoiNjciLCJDb2xvciI6eyIkaWQiOiI2OCIsIkEiOjI1NSwiUiI6MCwiRyI6MCwiQiI6MH19LCJNYXhXaWR0aCI6MjAwLjAsIk1heEhlaWdodCI6IkluZmluaXR5IiwiU21hcnRGb3JlZ3JvdW5kSXNBY3RpdmUiOmZhbHNlLCJIb3Jpem9udGFsQWxpZ25tZW50IjowLCJWZXJ0aWNhbEFsaWdubWVudCI6MCwiU21hcnRGb3JlZ3JvdW5kIjpudWxsLCJNYXJnaW4iOnsiJGlkIjoiNjkiLCJUb3AiOjAsIkxlZnQiOjAsIlJpZ2h0IjowLCJCb3R0b20iOjB9LCJQYWRkaW5nIjp7IiRpZCI6IjcwIiwiVG9wIjowLCJMZWZ0IjowLCJSaWdodCI6MCwiQm90dG9tIjowfSwiQmFja2dyb3VuZCI6eyIkaWQiOiI3MSIsIkNvbG9yIjp7IiRyZWYiOiIyMCJ9fSwiSXNWaXNpYmxlIjp0cnVlLCJXaWR0aCI6MC4wLCJIZWlnaHQiOjAuMCwiQm9yZGVyU3R5bGUiOm51bGwsIlBhcmVudFN0eWxlIjpudWxsfSwiRGF0ZVN0eWxlIjp7IiRpZCI6IjcyIiwiRm9udFNldHRpbmdzIjp7IiRpZCI6IjczIiwiRm9udFNpemUiOjEwLCJGb250TmFtZSI6IkZyYW5rbGluIEdvdGhpYyBNZWRpdW0iLCJJc0JvbGQiOmZhbHNlLCJJc0l0YWxpYyI6ZmFsc2UsIklzVW5kZXJsaW5lZCI6ZmFsc2UsIlBhcmVudFN0eWxlIjpudWxsfSwiQXV0b1NpemUiOjAsIkZvcmVncm91bmQiOnsiJGlkIjoiNzQiLCJDb2xvciI6eyIkaWQiOiI3NSIsIkEiOjI1NSwiUiI6MCwiRyI6MCwiQiI6MH19LCJNYXhXaWR0aCI6MjAwLjAsIk1heEhlaWdodCI6IkluZmluaXR5IiwiU21hcnRGb3JlZ3JvdW5kSXNBY3RpdmUiOmZhbHNlLCJIb3Jpem9udGFsQWxpZ25tZW50IjowLCJWZXJ0aWNhbEFsaWdubWVudCI6MCwiU21hcnRGb3JlZ3JvdW5kIjpudWxsLCJNYXJnaW4iOnsiJGlkIjoiNzYiLCJUb3AiOjAsIkxlZnQiOjAsIlJpZ2h0IjowLCJCb3R0b20iOjB9LCJQYWRkaW5nIjp7IiRpZCI6Ijc3IiwiVG9wIjowLCJMZWZ0IjowLCJSaWdodCI6MCwiQm90dG9tIjowfSwiQmFja2dyb3VuZCI6eyIkaWQiOiI3OCIsIkNvbG9yIjp7IiRyZWYiOiIyMCJ9fSwiSXNWaXNpYmxlIjp0cnVlLCJXaWR0aCI6MC4wLCJIZWlnaHQiOjAuMCwiQm9yZGVyU3R5bGUiOm51bGwsIlBhcmVudFN0eWxlIjpudWxsfSwiRGF0ZUZvcm1hdCI6eyIkaWQiOiI3OSIsIkZvcm1hdFN0cmluZyI6Ik1NTSBkIiwiU2VwYXJhdG9yIjoiLyIsIlVzZUludGVybmF0aW9uYWxEYXRlRm9ybWF0IjpmYWxzZX0sIklzVmlzaWJsZSI6dHJ1ZSwiUGFyZW50U3R5bGUiOm51bGx9LCJEZWZhdWx0VGFza1N0eWxlIjp7IiRpZCI6IjgwIiwiU2hhcGUiOjEsIlNoYXBlVGhpY2tuZXNzIjowLCJEdXJhdGlvbkZvcm1hdCI6MCwiSW5jbHVkZU5vbldvcmtpbmdEYXlzSW5EdXJhdGlvbiI6dHJ1ZSwiUGVyY2VudGFnZUNvbXBsZXRlU3R5bGUiOnsiJGlkIjoiODEiLCJGb250U2V0dGluZ3MiOnsiJGlkIjoiODIiLCJGb250U2l6ZSI6MTAsIkZvbnROYW1lIjoiRnJhbmtsaW4gR290aGljIE1lZGl1bSIsIklzQm9sZCI6ZmFsc2UsIklzSXRhbGljIjpmYWxzZSwiSXNVbmRlcmxpbmVkIjpmYWxzZSwiUGFyZW50U3R5bGUiOm51bGx9LCJBdXRvU2l6ZSI6MCwiRm9yZWdyb3VuZCI6eyIkaWQiOiI4MyIsIkNvbG9yIjp7IiRpZCI6Ijg0IiwiQSI6MjU1LCJSIjoyMzQsIkciOjY2LCJCIjoxMzh9fSwiTWF4V2lkdGgiOjIwMC4wLCJNYXhIZWlnaHQiOiJJbmZpbml0eSIsIlNtYXJ0Rm9yZWdyb3VuZElzQWN0aXZlIjpmYWxzZSwiSG9yaXpvbnRhbEFsaWdubWVudCI6MCwiVmVydGljYWxBbGlnbm1lbnQiOjAsIlNtYXJ0Rm9yZWdyb3VuZCI6bnVsbCwiTWFyZ2luIjp7IiRpZCI6Ijg1IiwiVG9wIjowLCJMZWZ0IjowLCJSaWdodCI6MCwiQm90dG9tIjowfSwiUGFkZGluZyI6eyIkaWQiOiI4NiIsIlRvcCI6MCwiTGVmdCI6MCwiUmlnaHQiOjAsIkJvdHRvbSI6MH0sIkJhY2tncm91bmQiOnsiJGlkIjoiODciLCJDb2xvciI6eyIkcmVmIjoiMjAifX0sIklzVmlzaWJsZSI6dHJ1ZSwiV2lkdGgiOjAuMCwiSGVpZ2h0IjowLjAsIkJvcmRlclN0eWxlIjpudWxsLCJQYXJlbnRTdHlsZSI6bnVsbH0sIkR1cmF0aW9uU3R5bGUiOnsiJGlkIjoiODgiLCJGb250U2V0dGluZ3MiOnsiJGlkIjoiODkiLCJGb250U2l6ZSI6MTAsIkZvbnROYW1lIjoiRnJhbmtsaW4gR290aGljIE1lZGl1bSIsIklzQm9sZCI6ZmFsc2UsIklzSXRhbGljIjpmYWxzZSwiSXNVbmRlcmxpbmVkIjpmYWxzZSwiUGFyZW50U3R5bGUiOm51bGx9LCJBdXRvU2l6ZSI6MCwiRm9yZWdyb3VuZCI6eyIkaWQiOiI5MCIsIkNvbG9yIjp7IiRpZCI6IjkxIiwiQSI6MjU1LCJSIjoyMzQsIkciOjY2LCJCIjoxMzh9fSwiTWF4V2lkdGgiOjIwMC4wLCJNYXhIZWlnaHQiOiJJbmZpbml0eSIsIlNtYXJ0Rm9yZWdyb3VuZElzQWN0aXZlIjpmYWxzZSwiSG9yaXpvbnRhbEFsaWdubWVudCI6MCwiVmVydGljYWxBbGlnbm1lbnQiOjAsIlNtYXJ0Rm9yZWdyb3VuZCI6bnVsbCwiTWFyZ2luIjp7IiRpZCI6IjkyIiwiVG9wIjowLCJMZWZ0IjowLCJSaWdodCI6MCwiQm90dG9tIjowfSwiUGFkZGluZyI6eyIkaWQiOiI5MyIsIlRvcCI6MCwiTGVmdCI6MCwiUmlnaHQiOjAsIkJvdHRvbSI6MH0sIkJhY2tncm91bmQiOnsiJGlkIjoiOTQiLCJDb2xvciI6eyIkcmVmIjoiMjAifX0sIklzVmlzaWJsZSI6dHJ1ZSwiV2lkdGgiOjAuMCwiSGVpZ2h0IjowLjAsIkJvcmRlclN0eWxlIjpudWxsLCJQYXJlbnRTdHlsZSI6bnVsbH0sIkhvcml6b250YWxDb25uZWN0b3JTdHlsZSI6eyIkaWQiOiI5NSIsIkxpbmVDb2xvciI6eyIkaWQiOiI5NiIsIiR0eXBlIjoiTkxSRS5Db21tb24uRG9tLlNvbGlkQ29sb3JCcnVzaCwgTkxSRS5Db21tb24iLCJDb2xvciI6eyIkaWQiOiI5NyIsIkEiOjI1NSwiUiI6MjA0LCJHIjoyMDQsIkIiOjIwNH19LCJMaW5lV2VpZ2h0IjowLjAsIkxpbmVUeXBlIjowLCJQYXJlbnRTdHlsZSI6bnVsbH0sIlZlcnRpY2FsQ29ubmVjdG9yU3R5bGUiOnsiJGlkIjoiOTgiLCJMaW5lQ29sb3IiOnsiJGlkIjoiOTkiLCIkdHlwZSI6Ik5MUkUuQ29tbW9uLkRvbS5Tb2xpZENvbG9yQnJ1c2gsIE5MUkUuQ29tbW9uIiwiQ29sb3IiOnsiJGlkIjoiMTAwIiwiQSI6MjU1LCJSIjoyMDQsIkciOjIwNCwiQiI6MjA0fX0sIkxpbmVXZWlnaHQiOjAuMCwiTGluZVR5cGUiOjAsIlBhcmVudFN0eWxlIjpudWxsfSwiTWFyZ2luIjpudWxsLCJTdGFydERhdGVQb3NpdGlvbiI6MywiRW5kRGF0ZVBvc2l0aW9uIjozLCJUaXRsZVBvc2l0aW9uIjo0LCJEdXJhdGlvblBvc2l0aW9uIjo2LCJQZXJjZW50YWdlQ29tcGxldGVkUG9zaXRpb24iOjYsIlNwYWNpbmciOjUsIklzQmVsb3dUaW1lYmFuZCI6ZmFsc2UsIlBlcmNlbnRhZ2VDb21wbGV0ZVNoYXBlT3BhY2l0eSI6MzUsIlNoYXBlU3R5bGUiOnsiJGlkIjoiMTAxIiwiTWFyZ2luIjp7IiRpZCI6IjEwMiIsIlRvcCI6MCwiTGVmdCI6NCwiUmlnaHQiOjQsIkJvdHRvbSI6MH0sIlBhZGRpbmciOnsiJGlkIjoiMTAzIiwiVG9wIjowLCJMZWZ0IjowLCJSaWdodCI6MCwiQm90dG9tIjowfSwiQmFja2dyb3VuZCI6bnVsbCwiSXNWaXNpYmxlIjp0cnVlLCJXaWR0aCI6MC4wLCJIZWlnaHQiOjEwLjAsIkJvcmRlclN0eWxlIjp7IiRpZCI6IjEwNCIsIkxpbmVDb2xvciI6eyIkaWQiOiIxMDUiLCIkdHlwZSI6Ik5MUkUuQ29tbW9uLkRvbS5Tb2xpZENvbG9yQnJ1c2gsIE5MUkUuQ29tbW9uIiwiQ29sb3IiOnsiJGlkIjoiMTA2IiwiQSI6MjU1LCJSIjoyNTUsIkciOjAsIkIiOjB9fSwiTGluZVdlaWdodCI6MC4wLCJMaW5lVHlwZSI6MCwiUGFyZW50U3R5bGUiOm51bGx9LCJQYXJlbnRTdHlsZSI6bnVsbH0sIlRpdGxlU3R5bGUiOnsiJGlkIjoiMTA3IiwiRm9udFNldHRpbmdzIjp7IiRpZCI6IjEwOCIsIkZvbnRTaXplIjoxMSwiRm9udE5hbWUiOiJGcmFua2xpbiBHb3RoaWMgTWVkaXVtIiwiSXNCb2xkIjp0cnVlLCJJc0l0YWxpYyI6ZmFsc2UsIklzVW5kZXJsaW5lZCI6ZmFsc2UsIlBhcmVudFN0eWxlIjpudWxsfSwiQXV0b1NpemUiOjAsIkZvcmVncm91bmQiOnsiJGlkIjoiMTA5IiwiQ29sb3IiOnsiJGlkIjoiMTEwIiwiQSI6MjU1LCJSIjowLCJHIjowLCJCIjowfX0sIk1heFdpZHRoIjo5NTkuNzUsIk1heEhlaWdodCI6IkluZmluaXR5IiwiU21hcnRGb3JlZ3JvdW5kSXNBY3RpdmUiOmZhbHNlLCJIb3Jpem9udGFsQWxpZ25tZW50IjowLCJWZXJ0aWNhbEFsaWdubWVudCI6MCwiU21hcnRGb3JlZ3JvdW5kIjpudWxsLCJNYXJnaW4iOnsiJGlkIjoiMTExIiwiVG9wIjowLCJMZWZ0IjowLCJSaWdodCI6MCwiQm90dG9tIjowfSwiUGFkZGluZyI6eyIkaWQiOiIxMTIiLCJUb3AiOjAsIkxlZnQiOjAsIlJpZ2h0IjowLCJCb3R0b20iOjB9LCJCYWNrZ3JvdW5kIjp7IiRpZCI6IjExMyIsIkNvbG9yIjp7IiRyZWYiOiIyMCJ9fSwiSXNWaXNpYmxlIjp0cnVlLCJXaWR0aCI6MC4wLCJIZWlnaHQiOjAuMCwiQm9yZGVyU3R5bGUiOm51bGwsIlBhcmVudFN0eWxlIjpudWxsfSwiRGF0ZVN0eWxlIjp7IiRpZCI6IjExNCIsIkZvbnRTZXR0aW5ncyI6eyIkaWQiOiIxMTUiLCJGb250U2l6ZSI6MTAsIkZvbnROYW1lIjoiRnJhbmtsaW4gR290aGljIE1lZGl1bSIsIklzQm9sZCI6ZmFsc2UsIklzSXRhbGljIjpmYWxzZSwiSXNVbmRlcmxpbmVkIjpmYWxzZSwiUGFyZW50U3R5bGUiOm51bGx9LCJBdXRvU2l6ZSI6MCwiRm9yZWdyb3VuZCI6eyIkaWQiOiIxMTYiLCJDb2xvciI6eyIkaWQiOiIxMTciLCJBIjoyNTUsIlIiOjAsIkciOjAsIkIiOjB9fSwiTWF4V2lkdGgiOjIwMC4wLCJNYXhIZWlnaHQiOiJJbmZpbml0eSIsIlNtYXJ0Rm9yZWdyb3VuZElzQWN0aXZlIjpmYWxzZSwiSG9yaXpvbnRhbEFsaWdubWVudCI6MCwiVmVydGljYWxBbGlnbm1lbnQiOjAsIlNtYXJ0Rm9yZWdyb3VuZCI6bnVsbCwiTWFyZ2luIjp7IiRpZCI6IjExOCIsIlRvcCI6MCwiTGVmdCI6MCwiUmlnaHQiOjAsIkJvdHRvbSI6MH0sIlBhZGRpbmciOnsiJGlkIjoiMTE5IiwiVG9wIjowLCJMZWZ0IjowLCJSaWdodCI6MCwiQm90dG9tIjowfSwiQmFja2dyb3VuZCI6eyIkaWQiOiIxMjAiLCJDb2xvciI6eyIkcmVmIjoiMjAifX0sIklzVmlzaWJsZSI6dHJ1ZSwiV2lkdGgiOjAuMCwiSGVpZ2h0IjowLjAsIkJvcmRlclN0eWxlIjpudWxsLCJQYXJlbnRTdHlsZSI6bnVsbH0sIkRhdGVGb3JtYXQiOnsiJGlkIjoiMTIxIiwiRm9ybWF0U3RyaW5nIjoiTU1NIGQiLCJTZXBhcmF0b3IiOiIvIiwiVXNlSW50ZXJuYXRpb25hbERhdGVGb3JtYXQiOmZhbHNlfSwiSXNWaXNpYmxlIjp0cnVlLCJQYXJlbnRTdHlsZSI6bnVsbH0sIlNob3dFbGFwc2VkVGltZUdyYWRpZW50U3R5bGUiOmZhbHNlfSwiU2NhbGUiOnsiJGlkIjoiMTIyIiwiU3RhcnREYXRlIjoiMjAxNS0wOC0wNVQyMzo1OTo1OS45OTlaIiwiRW5kRGF0ZSI6IjIwMTYtMDMtMDhUMjM6NTk6NTkuOTk5WiIsIkZvcm1hdCI6Ik1NTSIsIlR5cGUiOjIsIkF1dG9EYXRlUmFuZ2UiOnRydWUsIldvcmtpbmdEYXlzIjozMSwiVG9kYXlNYXJrZXJUZXh0IjoiVG9kYXkiLCJBdXRvU2NhbGVUeXBlIjpmYWxzZX0sIk1pbGVzdG9uZXMiOlt7IiRpZCI6IjEyMyIsIkRhdGUiOiIyMDE1LTA4LTA1VDIzOjU5OjU5Ljk5OVoiLCJTdHlsZSI6eyIkaWQiOiIxMjQiLCJTaGFwZSI6MiwiQ29ubmVjdG9yTWFyZ2luIjp7IiRyZWYiOiI1NCJ9LCJDb25uZWN0b3JTdHlsZSI6eyIkaWQiOiIxMjUiLCJMaW5lQ29sb3IiOnsiJGlkIjoiMTI2IiwiJHR5cGUiOiJOTFJFLkNvbW1vbi5Eb20uU29saWRDb2xvckJydXNoLCBOTFJFLkNvbW1vbiIsIkNvbG9yIjp7IiRpZCI6IjEyNyIsIkEiOjEyNywiUiI6MjYsIkciOjE3MCwiQiI6NjZ9fSwiTGluZVdlaWdodCI6MS4wLCJMaW5lVHlwZSI6MCwiUGFyZW50U3R5bGUiOnsiJHJlZiI6IjU1In19LCJJc0JlbG93VGltZWJhbmQiOmZhbHNlLCJIaWRlRGF0ZSI6ZmFsc2UsIlNoYXBlU2l6ZSI6MSwiU3BhY2luZyI6Mi4wLCJQYWRkaW5nIjp7IiRyZWYiOiI1OCJ9LCJTaGFwZVN0eWxlIjp7IiRpZCI6IjEyOCIsIk1hcmdpbiI6eyIkcmVmIjoiNjAifSwiUGFkZGluZyI6eyIkcmVmIjoiNjEifSwiQmFja2dyb3VuZCI6eyIkaWQiOiIxMjkiLCJDb2xvciI6eyIkaWQiOiIxMzAiLCJBIjoyNTUsIlIiOjI2LCJHIjoxNzAsIkIiOjY2fX0sIklzVmlzaWJsZSI6dHJ1ZSwiV2lkdGgiOjEzLjAsIkhlaWdodCI6MTMuMCwiQm9yZGVyU3R5bGUiOnsiJGlkIjoiMTMxIiwiTGluZUNvbG9yIjp7IiRyZWYiOiI2MyJ9LCJMaW5lV2VpZ2h0IjowLjAsIkxpbmVUeXBlIjowLCJQYXJlbnRTdHlsZSI6eyIkcmVmIjoiNjIifX0sIlBhcmVudFN0eWxlIjp7IiRyZWYiOiI1OSJ9fSwiVGl0bGVTdHlsZSI6eyIkaWQiOiIxMzIiLCJGb250U2V0dGluZ3MiOnsiJGlkIjoiMTMzIiwiRm9udFNpemUiOjExLCJGb250TmFtZSI6IkZyYW5rbGluIEdvdGhpYyBNZWRpdW0iLCJJc0JvbGQiOmZhbHNlLCJJc0l0YWxpYyI6ZmFsc2UsIklzVW5kZXJsaW5lZCI6ZmFsc2UsIlBhcmVudFN0eWxlIjp7IiRyZWYiOiI2NiJ9fSwiQXV0b1NpemUiOjAsIkZvcmVncm91bmQiOnsiJHJlZiI6IjY3In0sIk1heFdpZHRoIjoyMDAuMCwiTWF4SGVpZ2h0IjoiSW5maW5pdHkiLCJTbWFydEZvcmVncm91bmRJc0FjdGl2ZSI6ZmFsc2UsIkhvcml6b250YWxBbGlnbm1lbnQiOjEsIlZlcnRpY2FsQWxpZ25tZW50IjowLCJTbWFydEZvcmVncm91bmQiOm51bGwsIk1hcmdpbiI6eyIkcmVmIjoiNjkifSwiUGFkZGluZyI6eyIkcmVmIjoiNzAifSwiQmFja2dyb3VuZCI6eyIkcmVmIjoiNzEifSwiSXNWaXNpYmxlIjp0cnVlLCJXaWR0aCI6MC4wLCJIZWlnaHQiOjAuMCwiQm9yZGVyU3R5bGUiOnsiJGlkIjoiMTM0IiwiTGluZUNvbG9yIjpudWxsLCJMaW5lV2VpZ2h0IjowLjAsIkxpbmVUeXBlIjowLCJQYXJlbnRTdHlsZSI6bnVsbH0sIlBhcmVudFN0eWxlIjp7IiRyZWYiOiI2NSJ9fSwiRGF0ZVN0eWxlIjp7IiRpZCI6IjEzNSIsIkZvbnRTZXR0aW5ncyI6eyIkaWQiOiIxMzYiLCJGb250U2l6ZSI6MTAsIkZvbnROYW1lIjoiRnJhbmtsaW4gR290aGljIE1lZGl1b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xMzciLCJMaW5lQ29sb3IiOm51bGwsIkxpbmVXZWlnaHQiOjAuMCwiTGluZVR5cGUiOjAsIlBhcmVudFN0eWxlIjpudWxsfSwiUGFyZW50U3R5bGUiOnsiJHJlZiI6IjcyIn19LCJEYXRlRm9ybWF0Ijp7IiRyZWYiOiI3OSJ9LCJJc1Zpc2libGUiOnRydWUsIlBhcmVudFN0eWxlIjp7IiRyZWYiOiI1MyJ9fSwiUG9zaXRpb24iOnsiJGlkIjoiMTM4IiwiUmF0aW8iOjAuMCwiSXNDdXN0b20iOmZhbHNlfSwiSWQiOiI3NGI4MTNjOC1jMWI2LTRmNmMtODE1Zi0yYmU2Y2EwM2VjYjAiLCJUaXRsZSI6IlByZXBlcmF0aW9uICYgRG9jdW1lbnQgQ2hhcnRlciIsIk5vdGUiOm51bGwsIkh5cGVybGluayI6bnVsbCwiSXNDaGFuZ2VkIjpmYWxzZSwiSXNOZXciOmZhbHNlfSx7IiRpZCI6IjEzOSIsIkRhdGUiOiIyMDE1LTA4LTEyVDIzOjU5OjU5Ljk5OVoiLCJTdHlsZSI6eyIkaWQiOiIxNDAiLCJTaGFwZSI6MiwiQ29ubmVjdG9yTWFyZ2luIjp7IiRyZWYiOiI1NCJ9LCJDb25uZWN0b3JTdHlsZSI6eyIkaWQiOiIxNDEiLCJMaW5lQ29sb3IiOnsiJGlkIjoiMTQyIiwiJHR5cGUiOiJOTFJFLkNvbW1vbi5Eb20uU29saWRDb2xvckJydXNoLCBOTFJFLkNvbW1vbiIsIkNvbG9yIjp7IiRpZCI6IjE0MyIsIkEiOjEyNywiUiI6MCwiRyI6MCwiQiI6MH19LCJMaW5lV2VpZ2h0IjoxLjAsIkxpbmVUeXBlIjowLCJQYXJlbnRTdHlsZSI6eyIkcmVmIjoiNTUifX0sIklzQmVsb3dUaW1lYmFuZCI6ZmFsc2UsIkhpZGVEYXRlIjpmYWxzZSwiU2hhcGVTaXplIjoxLCJTcGFjaW5nIjoyLjAsIlBhZGRpbmciOnsiJHJlZiI6IjU4In0sIlNoYXBlU3R5bGUiOnsiJGlkIjoiMTQ0IiwiTWFyZ2luIjp7IiRyZWYiOiI2MCJ9LCJQYWRkaW5nIjp7IiRyZWYiOiI2MSJ9LCJCYWNrZ3JvdW5kIjp7IiRpZCI6IjE0NSIsIkNvbG9yIjp7IiRpZCI6IjE0NiIsIkEiOjI1NSwiUiI6MCwiRyI6MCwiQiI6MH19LCJJc1Zpc2libGUiOnRydWUsIldpZHRoIjoxMy4wLCJIZWlnaHQiOjEzLjAsIkJvcmRlclN0eWxlIjp7IiRpZCI6IjE0NyIsIkxpbmVDb2xvciI6eyIkcmVmIjoiNjMifSwiTGluZVdlaWdodCI6MC4wLCJMaW5lVHlwZSI6MCwiUGFyZW50U3R5bGUiOnsiJHJlZiI6IjYyIn19LCJQYXJlbnRTdHlsZSI6eyIkcmVmIjoiNTkifX0sIlRpdGxlU3R5bGUiOnsiJGlkIjoiMTQ4IiwiRm9udFNldHRpbmdzIjp7IiRpZCI6IjE0OSIsIkZvbnRTaXplIjoxMSwiRm9udE5hbWUiOiJGcmFua2xpbiBHb3RoaWMgTWVkaXVtIiwiSXNCb2xkIjpmYWxzZSwiSXNJdGFsaWMiOmZhbHNlLCJJc1VuZGVybGluZWQiOmZhbHNlLCJQYXJlbnRTdHlsZSI6eyIkcmVmIjoiNjYifX0sIkF1dG9TaXplIjowLCJGb3JlZ3JvdW5kIjp7IiRyZWYiOiI2NyJ9LCJNYXhXaWR0aCI6MjAwLjAsIk1heEhlaWdodCI6IkluZmluaXR5IiwiU21hcnRGb3JlZ3JvdW5kSXNBY3RpdmUiOmZhbHNlLCJIb3Jpem9udGFsQWxpZ25tZW50IjoxLCJWZXJ0aWNhbEFsaWdubWVudCI6MCwiU21hcnRGb3JlZ3JvdW5kIjpudWxsLCJNYXJnaW4iOnsiJHJlZiI6IjY5In0sIlBhZGRpbmciOnsiJHJlZiI6IjcwIn0sIkJhY2tncm91bmQiOnsiJHJlZiI6IjcxIn0sIklzVmlzaWJsZSI6dHJ1ZSwiV2lkdGgiOjAuMCwiSGVpZ2h0IjowLjAsIkJvcmRlclN0eWxlIjp7IiRpZCI6IjE1MCIsIkxpbmVDb2xvciI6bnVsbCwiTGluZVdlaWdodCI6MC4wLCJMaW5lVHlwZSI6MCwiUGFyZW50U3R5bGUiOm51bGx9LCJQYXJlbnRTdHlsZSI6eyIkcmVmIjoiNjUifX0sIkRhdGVTdHlsZSI6eyIkaWQiOiIxNTEiLCJGb250U2V0dGluZ3MiOnsiJGlkIjoiMTUyIiwiRm9udFNpemUiOjEwLCJGb250TmFtZSI6IkZyYW5rbGluIEdvdGhpYyBNZWRpdW0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TUzIiwiTGluZUNvbG9yIjpudWxsLCJMaW5lV2VpZ2h0IjowLjAsIkxpbmVUeXBlIjowLCJQYXJlbnRTdHlsZSI6bnVsbH0sIlBhcmVudFN0eWxlIjp7IiRyZWYiOiI3MiJ9fSwiRGF0ZUZvcm1hdCI6eyIkcmVmIjoiNzkifSwiSXNWaXNpYmxlIjp0cnVlLCJQYXJlbnRTdHlsZSI6eyIkcmVmIjoiNTMifX0sIlBvc2l0aW9uIjp7IiRpZCI6IjE1NCIsIlJhdGlvIjowLjAsIklzQ3VzdG9tIjpmYWxzZX0sIklkIjoiYWJiNjljODEtOTA1NS00NmE3LTk3YTUtNzFmNmZjMzBjYmU3IiwiVGl0bGUiOiJSZXF1aXJlbWVudCBTdWJtaXNzaW9uIiwiTm90ZSI6bnVsbCwiSHlwZXJsaW5rIjpudWxsLCJJc0NoYW5nZWQiOmZhbHNlLCJJc05ldyI6ZmFsc2V9LHsiJGlkIjoiMTU1IiwiRGF0ZSI6IjIwMTUtMDgtMTlUMjM6NTk6NTkuOTk5WiIsIlN0eWxlIjp7IiRpZCI6IjE1NiIsIlNoYXBlIjoyLCJDb25uZWN0b3JNYXJnaW4iOnsiJHJlZiI6IjU0In0sIkNvbm5lY3RvclN0eWxlIjp7IiRpZCI6IjE1NyIsIkxpbmVDb2xvciI6eyIkaWQiOiIxNTgiLCIkdHlwZSI6Ik5MUkUuQ29tbW9uLkRvbS5Tb2xpZENvbG9yQnJ1c2gsIE5MUkUuQ29tbW9uIiwiQ29sb3IiOnsiJGlkIjoiMTU5IiwiQSI6MTI3LCJSIjoyMzQsIkciOjIyLCJCIjozMH19LCJMaW5lV2VpZ2h0IjoxLjAsIkxpbmVUeXBlIjowLCJQYXJlbnRTdHlsZSI6eyIkcmVmIjoiNTUifX0sIklzQmVsb3dUaW1lYmFuZCI6ZmFsc2UsIkhpZGVEYXRlIjpmYWxzZSwiU2hhcGVTaXplIjoxLCJTcGFjaW5nIjoyLjAsIlBhZGRpbmciOnsiJHJlZiI6IjU4In0sIlNoYXBlU3R5bGUiOnsiJGlkIjoiMTYwIiwiTWFyZ2luIjp7IiRyZWYiOiI2MCJ9LCJQYWRkaW5nIjp7IiRyZWYiOiI2MSJ9LCJCYWNrZ3JvdW5kIjp7IiRpZCI6IjE2MSIsIkNvbG9yIjp7IiRpZCI6IjE2MiIsIkEiOjI1NSwiUiI6MjM0LCJHIjoyMiwiQiI6MzB9fSwiSXNWaXNpYmxlIjp0cnVlLCJXaWR0aCI6MTMuMCwiSGVpZ2h0IjoxMy4wLCJCb3JkZXJTdHlsZSI6eyIkaWQiOiIxNjMiLCJMaW5lQ29sb3IiOnsiJHJlZiI6IjYzIn0sIkxpbmVXZWlnaHQiOjAuMCwiTGluZVR5cGUiOjAsIlBhcmVudFN0eWxlIjp7IiRyZWYiOiI2MiJ9fSwiUGFyZW50U3R5bGUiOnsiJHJlZiI6IjU5In19LCJUaXRsZVN0eWxlIjp7IiRpZCI6IjE2NCIsIkZvbnRTZXR0aW5ncyI6eyIkaWQiOiIxNjUiLCJGb250U2l6ZSI6MTEsIkZvbnROYW1lIjoiRnJhbmtsaW4gR290aGljIE1lZGl1bSIsIklzQm9sZCI6ZmFsc2UsIklzSXRhbGljIjpmYWxzZSwiSXNVbmRlcmxpbmVkIjpmYWxzZSwiUGFyZW50U3R5bGUiOnsiJHJlZiI6IjY2In19LCJBdXRvU2l6ZSI6MCwiRm9yZWdyb3VuZCI6eyIkcmVmIjoiNjcifSwiTWF4V2lkdGgiOjIwMC4wLCJNYXhIZWlnaHQiOiJJbmZpbml0eSIsIlNtYXJ0Rm9yZWdyb3VuZElzQWN0aXZlIjpmYWxzZSwiSG9yaXpvbnRhbEFsaWdubWVudCI6MSwiVmVydGljYWxBbGlnbm1lbnQiOjAsIlNtYXJ0Rm9yZWdyb3VuZCI6bnVsbCwiTWFyZ2luIjp7IiRyZWYiOiI2OSJ9LCJQYWRkaW5nIjp7IiRyZWYiOiI3MCJ9LCJCYWNrZ3JvdW5kIjp7IiRyZWYiOiI3MSJ9LCJJc1Zpc2libGUiOnRydWUsIldpZHRoIjowLjAsIkhlaWdodCI6MC4wLCJCb3JkZXJTdHlsZSI6eyIkaWQiOiIxNjYiLCJMaW5lQ29sb3IiOm51bGwsIkxpbmVXZWlnaHQiOjAuMCwiTGluZVR5cGUiOjAsIlBhcmVudFN0eWxlIjpudWxsfSwiUGFyZW50U3R5bGUiOnsiJHJlZiI6IjY1In19LCJEYXRlU3R5bGUiOnsiJGlkIjoiMTY3IiwiRm9udFNldHRpbmdzIjp7IiRpZCI6IjE2OCIsIkZvbnRTaXplIjoxMCwiRm9udE5hbWUiOiJGcmFua2xpbiBHb3RoaWMgTWVkaXVt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E2OSIsIkxpbmVDb2xvciI6bnVsbCwiTGluZVdlaWdodCI6MC4wLCJMaW5lVHlwZSI6MCwiUGFyZW50U3R5bGUiOm51bGx9LCJQYXJlbnRTdHlsZSI6eyIkcmVmIjoiNzIifX0sIkRhdGVGb3JtYXQiOnsiJHJlZiI6Ijc5In0sIklzVmlzaWJsZSI6dHJ1ZSwiUGFyZW50U3R5bGUiOnsiJHJlZiI6IjUzIn19LCJQb3NpdGlvbiI6eyIkaWQiOiIxNzAiLCJSYXRpbyI6MC4wLCJJc0N1c3RvbSI6ZmFsc2V9LCJJZCI6IjViOGMwN2E0LTJlYjEtNDY3YS04NTY3LTQzODE5YTRkYjRkNSIsIlRpdGxlIjoiSGFyZHdhcmUgUHJvY3VyZW1lbnQgRmluYWxpemF0aW9uIiwiTm90ZSI6bnVsbCwiSHlwZXJsaW5rIjpudWxsLCJJc0NoYW5nZWQiOmZhbHNlLCJJc05ldyI6ZmFsc2V9LHsiJGlkIjoiMTcxIiwiRGF0ZSI6IjIwMTUtMDgtMjZUMjM6NTk6NTkuOTk5WiIsIlN0eWxlIjp7IiRpZCI6IjE3MiIsIlNoYXBlIjoyLCJDb25uZWN0b3JNYXJnaW4iOnsiJHJlZiI6IjU0In0sIkNvbm5lY3RvclN0eWxlIjp7IiRpZCI6IjE3MyIsIkxpbmVDb2xvciI6eyIkaWQiOiIxNzQiLCIkdHlwZSI6Ik5MUkUuQ29tbW9uLkRvbS5Tb2xpZENvbG9yQnJ1c2gsIE5MUkUuQ29tbW9uIiwiQ29sb3IiOnsiJGlkIjoiMTc1IiwiQSI6MTI3LCJSIjoyMzQsIkciOjIyLCJCIjozMH19LCJMaW5lV2VpZ2h0IjoxLjAsIkxpbmVUeXBlIjowLCJQYXJlbnRTdHlsZSI6eyIkcmVmIjoiNTUifX0sIklzQmVsb3dUaW1lYmFuZCI6ZmFsc2UsIkhpZGVEYXRlIjpmYWxzZSwiU2hhcGVTaXplIjoxLCJTcGFjaW5nIjoyLjAsIlBhZGRpbmciOnsiJHJlZiI6IjU4In0sIlNoYXBlU3R5bGUiOnsiJGlkIjoiMTc2IiwiTWFyZ2luIjp7IiRyZWYiOiI2MCJ9LCJQYWRkaW5nIjp7IiRyZWYiOiI2MSJ9LCJCYWNrZ3JvdW5kIjp7IiRpZCI6IjE3NyIsIkNvbG9yIjp7IiRpZCI6IjE3OCIsIkEiOjI1NSwiUiI6MjM0LCJHIjoyMiwiQiI6MzB9fSwiSXNWaXNpYmxlIjp0cnVlLCJXaWR0aCI6MTMuMCwiSGVpZ2h0IjoxMy4wLCJCb3JkZXJTdHlsZSI6eyIkaWQiOiIxNzkiLCJMaW5lQ29sb3IiOnsiJHJlZiI6IjYzIn0sIkxpbmVXZWlnaHQiOjAuMCwiTGluZVR5cGUiOjAsIlBhcmVudFN0eWxlIjp7IiRyZWYiOiI2MiJ9fSwiUGFyZW50U3R5bGUiOnsiJHJlZiI6IjU5In19LCJUaXRsZVN0eWxlIjp7IiRpZCI6IjE4MCIsIkZvbnRTZXR0aW5ncyI6eyIkaWQiOiIxODEiLCJGb250U2l6ZSI6MTEsIkZvbnROYW1lIjoiRnJhbmtsaW4gR290aGljIE1lZGl1bSIsIklzQm9sZCI6ZmFsc2UsIklzSXRhbGljIjpmYWxzZSwiSXNVbmRlcmxpbmVkIjpmYWxzZSwiUGFyZW50U3R5bGUiOnsiJHJlZiI6IjY2In19LCJBdXRvU2l6ZSI6MCwiRm9yZWdyb3VuZCI6eyIkcmVmIjoiNjcifSwiTWF4V2lkdGgiOjIwMC4wLCJNYXhIZWlnaHQiOiJJbmZpbml0eSIsIlNtYXJ0Rm9yZWdyb3VuZElzQWN0aXZlIjpmYWxzZSwiSG9yaXpvbnRhbEFsaWdubWVudCI6MSwiVmVydGljYWxBbGlnbm1lbnQiOjAsIlNtYXJ0Rm9yZWdyb3VuZCI6bnVsbCwiTWFyZ2luIjp7IiRyZWYiOiI2OSJ9LCJQYWRkaW5nIjp7IiRyZWYiOiI3MCJ9LCJCYWNrZ3JvdW5kIjp7IiRyZWYiOiI3MSJ9LCJJc1Zpc2libGUiOnRydWUsIldpZHRoIjowLjAsIkhlaWdodCI6MC4wLCJCb3JkZXJTdHlsZSI6eyIkaWQiOiIxODIiLCJMaW5lQ29sb3IiOm51bGwsIkxpbmVXZWlnaHQiOjAuMCwiTGluZVR5cGUiOjAsIlBhcmVudFN0eWxlIjpudWxsfSwiUGFyZW50U3R5bGUiOnsiJHJlZiI6IjY1In19LCJEYXRlU3R5bGUiOnsiJGlkIjoiMTgzIiwiRm9udFNldHRpbmdzIjp7IiRpZCI6IjE4NCIsIkZvbnRTaXplIjoxMCwiRm9udE5hbWUiOiJGcmFua2xpbiBHb3RoaWMgTWVkaXVt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E4NSIsIkxpbmVDb2xvciI6bnVsbCwiTGluZVdlaWdodCI6MC4wLCJMaW5lVHlwZSI6MCwiUGFyZW50U3R5bGUiOm51bGx9LCJQYXJlbnRTdHlsZSI6eyIkcmVmIjoiNzIifX0sIkRhdGVGb3JtYXQiOnsiJHJlZiI6Ijc5In0sIklzVmlzaWJsZSI6dHJ1ZSwiUGFyZW50U3R5bGUiOnsiJHJlZiI6IjUzIn19LCJQb3NpdGlvbiI6eyIkaWQiOiIxODYiLCJSYXRpbyI6MC4wLCJJc0N1c3RvbSI6ZmFsc2V9LCJJZCI6ImFjYTg3M2RjLTNkYmMtNGMyYy05MjdmLWIwNjU5MGRlOTY0NSIsIlRpdGxlIjoiU29mdHdhcmUgUHJvY3VyZW1lbnQgRmluYWxpemF0aW9uIiwiTm90ZSI6bnVsbCwiSHlwZXJsaW5rIjpudWxsLCJJc0NoYW5nZWQiOmZhbHNlLCJJc05ldyI6ZmFsc2V9XSwiVGFza3MiOlt7IiRpZCI6IjE4NyIsIkdyb3VwTmFtZSI6bnVsbCwiU3RhcnREYXRlIjoiMjAxNS0wOS0wMVQwMDowMDowMFoiLCJFbmREYXRlIjoiMjAxNS0wOS0wOVQyMzo1OTo1OS45OTlaIiwiUGVyY2VudGFnZUNvbXBsZXRlIjpudWxsLCJTdHlsZSI6eyIkaWQiOiIxODgiLCJTaGFwZSI6MSwiU2hhcGVUaGlja25lc3MiOjAsIkR1cmF0aW9uRm9ybWF0IjowLCJJbmNsdWRlTm9uV29ya2luZ0RheXNJbkR1cmF0aW9uIjp0cnVlLCJQZXJjZW50YWdlQ29tcGxldGVTdHlsZSI6eyIkaWQiOiIxODkiLCJGb250U2V0dGluZ3MiOnsiJGlkIjoiMTkwIiwiRm9udFNpemUiOjEwLCJGb250TmFtZSI6IkZyYW5rbGluIEdvdGhpYyBNZWRpdW0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MTkxIiwiTGluZUNvbG9yIjpudWxsLCJMaW5lV2VpZ2h0IjowLjAsIkxpbmVUeXBlIjowLCJQYXJlbnRTdHlsZSI6bnVsbH0sIlBhcmVudFN0eWxlIjp7IiRyZWYiOiI4MSJ9fSwiRHVyYXRpb25TdHlsZSI6eyIkaWQiOiIxOTIiLCJGb250U2V0dGluZ3MiOnsiJGlkIjoiMTkzIiwiRm9udFNpemUiOjEwLCJGb250TmFtZSI6IkZyYW5rbGluIEdvdGhpYyBNZWRpdW0iLCJJc0JvbGQiOmZhbHNlLCJJc0l0YWxpYyI6ZmFsc2UsIklzVW5kZXJsaW5lZCI6ZmFsc2UsIlBhcmVudFN0eWxlIjp7IiRyZWYiOiI4OSJ9fSwiQXV0b1NpemUiOjAsIkZvcmVncm91bmQiOnsiJHJlZiI6IjkwIn0sIk1heFdpZHRoIjoyMDAuMCwiTWF4SGVpZ2h0IjoiSW5maW5pdHkiLCJTbWFydEZvcmVncm91bmRJc0FjdGl2ZSI6ZmFsc2UsIkhvcml6b250YWxBbGlnbm1lbnQiOjAsIlZlcnRpY2FsQWxpZ25tZW50IjowLCJTbWFydEZvcmVncm91bmQiOm51bGwsIk1hcmdpbiI6eyIkcmVmIjoiOTIifSwiUGFkZGluZyI6eyIkcmVmIjoiOTMifSwiQmFja2dyb3VuZCI6eyIkcmVmIjoiOTQifSwiSXNWaXNpYmxlIjp0cnVlLCJXaWR0aCI6MC4wLCJIZWlnaHQiOjAuMCwiQm9yZGVyU3R5bGUiOnsiJGlkIjoiMTk0IiwiTGluZUNvbG9yIjpudWxsLCJMaW5lV2VpZ2h0IjowLjAsIkxpbmVUeXBlIjowLCJQYXJlbnRTdHlsZSI6bnVsbH0sIlBhcmVudFN0eWxlIjp7IiRyZWYiOiI4OCJ9fSwiSG9yaXpvbnRhbENvbm5lY3RvclN0eWxlIjp7IiRpZCI6IjE5NSIsIkxpbmVDb2xvciI6eyIkcmVmIjoiOTYifSwiTGluZVdlaWdodCI6MC4wLCJMaW5lVHlwZSI6MCwiUGFyZW50U3R5bGUiOnsiJHJlZiI6Ijk1In19LCJWZXJ0aWNhbENvbm5lY3RvclN0eWxlIjp7IiRpZCI6IjE5NiIsIkxpbmVDb2xvciI6eyIkcmVmIjoiOTkifSwiTGluZVdlaWdodCI6MC4wLCJMaW5lVHlwZSI6MCwiUGFyZW50U3R5bGUiOnsiJHJlZiI6Ijk4In19LCJNYXJnaW4iOm51bGwsIlN0YXJ0RGF0ZVBvc2l0aW9uIjozLCJFbmREYXRlUG9zaXRpb24iOjMsIlRpdGxlUG9zaXRpb24iOjQsIkR1cmF0aW9uUG9zaXRpb24iOjYsIlBlcmNlbnRhZ2VDb21wbGV0ZWRQb3NpdGlvbiI6NiwiU3BhY2luZyI6NSwiSXNCZWxvd1RpbWViYW5kIjpmYWxzZSwiUGVyY2VudGFnZUNvbXBsZXRlU2hhcGVPcGFjaXR5IjozNSwiU2hhcGVTdHlsZSI6eyIkaWQiOiIxOTciLCJNYXJnaW4iOnsiJHJlZiI6IjEwMiJ9LCJQYWRkaW5nIjp7IiRyZWYiOiIxMDMifSwiQmFja2dyb3VuZCI6eyIkaWQiOiIxOTgiLCJDb2xvciI6eyIkaWQiOiIxOTkiLCJBIjoyNTUsIlIiOjE1MCwiRyI6MjE0LCJCIjo2Nn19LCJJc1Zpc2libGUiOnRydWUsIldpZHRoIjowLjAsIkhlaWdodCI6MTAuMCwiQm9yZGVyU3R5bGUiOnsiJGlkIjoiMjAwIiwiTGluZUNvbG9yIjp7IiRyZWYiOiIxMDUifSwiTGluZVdlaWdodCI6MC4wLCJMaW5lVHlwZSI6MCwiUGFyZW50U3R5bGUiOnsiJHJlZiI6IjEwNCJ9fSwiUGFyZW50U3R5bGUiOnsiJHJlZiI6IjEwMSJ9fSwiVGl0bGVTdHlsZSI6eyIkaWQiOiIyMDEiLCJGb250U2V0dGluZ3MiOnsiJGlkIjoiMjAyIiwiRm9udFNpemUiOjExLCJGb250TmFtZSI6IkZyYW5rbGluIEdvdGhpYyBNZWRpdW0iLCJJc0JvbGQiOmZhbHNlLCJJc0l0YWxpYyI6ZmFsc2UsIklzVW5kZXJsaW5lZCI6ZmFsc2UsIlBhcmVudFN0eWxlIjp7IiRyZWYiOiIxMDgifX0sIkF1dG9TaXplIjowLCJGb3JlZ3JvdW5kIjp7IiRyZWYiOiIxMDkifSwiTWF4V2lkdGgiOjcyMC4w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yMDMiLCJMaW5lQ29sb3IiOm51bGwsIkxpbmVXZWlnaHQiOjAuMCwiTGluZVR5cGUiOjAsIlBhcmVudFN0eWxlIjpudWxsfSwiUGFyZW50U3R5bGUiOnsiJHJlZiI6IjEwNyJ9fSwiRGF0ZVN0eWxlIjp7IiRpZCI6IjIwNCIsIkZvbnRTZXR0aW5ncyI6eyIkaWQiOiIyMDUiLCJGb250U2l6ZSI6MTAsIkZvbnROYW1lIjoiRnJhbmtsaW4gR290aGljIE1lZGl1bSIsIklzQm9sZCI6ZmFsc2UsIklzSXRhbGljIjpmYWxzZSwiSXNVbmRlcmxpbmVkIjpmYWxzZSwiUGFyZW50U3R5bGUiOnsiJHJlZiI6IjExNSJ9fSwiQXV0b1NpemUiOjAsIkZvcmVncm91bmQiOnsiJHJlZiI6IjExNiJ9LCJNYXhXaWR0aCI6MjAwLjAsIk1heEhlaWdodCI6IkluZmluaXR5IiwiU21hcnRGb3JlZ3JvdW5kSXNBY3RpdmUiOmZhbHNlLCJIb3Jpem9udGFsQWxpZ25tZW50IjoyLCJWZXJ0aWNhbEFsaWdubWVudCI6MCwiU21hcnRGb3JlZ3JvdW5kIjpudWxsLCJNYXJnaW4iOnsiJHJlZiI6IjExOCJ9LCJQYWRkaW5nIjp7IiRyZWYiOiIxMTkifSwiQmFja2dyb3VuZCI6eyIkcmVmIjoiMTIwIn0sIklzVmlzaWJsZSI6dHJ1ZSwiV2lkdGgiOjAuMCwiSGVpZ2h0IjowLjAsIkJvcmRlclN0eWxlIjp7IiRpZCI6IjIwNiIsIkxpbmVDb2xvciI6bnVsbCwiTGluZVdlaWdodCI6MC4wLCJMaW5lVHlwZSI6MCwiUGFyZW50U3R5bGUiOm51bGx9LCJQYXJlbnRTdHlsZSI6eyIkcmVmIjoiMTE0In19LCJEYXRlRm9ybWF0Ijp7IiRyZWYiOiIxMjEifSwiSXNWaXNpYmxlIjp0cnVlLCJQYXJlbnRTdHlsZSI6eyIkcmVmIjoiODAifX0sIkluZGV4IjoxLCJJZCI6ImQ5ZWY0MDAwLWYxZjUtNGI3MS1iYzNjLTM1NDEwY2MyN2Y0ZSIsIlRpdGxlIjoiUHJvamVjdCBBcHByb3ZlZCIsIk5vdGUiOm51bGwsIkh5cGVybGluayI6bnVsbCwiSXNDaGFuZ2VkIjpmYWxzZSwiSXNOZXciOmZhbHNlfSx7IiRpZCI6IjIwNyIsIkdyb3VwTmFtZSI6bnVsbCwiU3RhcnREYXRlIjoiMjAxNS0wOS0xMFQwMDowMDowMFoiLCJFbmREYXRlIjoiMjAxNS0wOS0zMFQyMzo1OTo1OS45OTlaIiwiUGVyY2VudGFnZUNvbXBsZXRlIjpudWxsLCJTdHlsZSI6eyIkaWQiOiIyMDgiLCJTaGFwZSI6MSwiU2hhcGVUaGlja25lc3MiOjAsIkR1cmF0aW9uRm9ybWF0IjowLCJJbmNsdWRlTm9uV29ya2luZ0RheXNJbkR1cmF0aW9uIjp0cnVlLCJQZXJjZW50YWdlQ29tcGxldGVTdHlsZSI6eyIkaWQiOiIyMDkiLCJGb250U2V0dGluZ3MiOnsiJGlkIjoiMjEwIiwiRm9udFNpemUiOjEwLCJGb250TmFtZSI6IkZyYW5rbGluIEdvdGhpYyBNZWRpdW0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MjExIiwiTGluZUNvbG9yIjpudWxsLCJMaW5lV2VpZ2h0IjowLjAsIkxpbmVUeXBlIjowLCJQYXJlbnRTdHlsZSI6bnVsbH0sIlBhcmVudFN0eWxlIjp7IiRyZWYiOiI4MSJ9fSwiRHVyYXRpb25TdHlsZSI6eyIkaWQiOiIyMTIiLCJGb250U2V0dGluZ3MiOnsiJGlkIjoiMjEzIiwiRm9udFNpemUiOjEwLCJGb250TmFtZSI6IkZyYW5rbGluIEdvdGhpYyBNZWRpdW0iLCJJc0JvbGQiOmZhbHNlLCJJc0l0YWxpYyI6ZmFsc2UsIklzVW5kZXJsaW5lZCI6ZmFsc2UsIlBhcmVudFN0eWxlIjp7IiRyZWYiOiI4OSJ9fSwiQXV0b1NpemUiOjAsIkZvcmVncm91bmQiOnsiJHJlZiI6IjkwIn0sIk1heFdpZHRoIjoyMDAuMCwiTWF4SGVpZ2h0IjoiSW5maW5pdHkiLCJTbWFydEZvcmVncm91bmRJc0FjdGl2ZSI6ZmFsc2UsIkhvcml6b250YWxBbGlnbm1lbnQiOjAsIlZlcnRpY2FsQWxpZ25tZW50IjowLCJTbWFydEZvcmVncm91bmQiOm51bGwsIk1hcmdpbiI6eyIkcmVmIjoiOTIifSwiUGFkZGluZyI6eyIkcmVmIjoiOTMifSwiQmFja2dyb3VuZCI6eyIkcmVmIjoiOTQifSwiSXNWaXNpYmxlIjp0cnVlLCJXaWR0aCI6MC4wLCJIZWlnaHQiOjAuMCwiQm9yZGVyU3R5bGUiOnsiJGlkIjoiMjE0IiwiTGluZUNvbG9yIjpudWxsLCJMaW5lV2VpZ2h0IjowLjAsIkxpbmVUeXBlIjowLCJQYXJlbnRTdHlsZSI6bnVsbH0sIlBhcmVudFN0eWxlIjp7IiRyZWYiOiI4OCJ9fSwiSG9yaXpvbnRhbENvbm5lY3RvclN0eWxlIjp7IiRpZCI6IjIxNSIsIkxpbmVDb2xvciI6eyIkcmVmIjoiOTYifSwiTGluZVdlaWdodCI6MC4wLCJMaW5lVHlwZSI6MCwiUGFyZW50U3R5bGUiOnsiJHJlZiI6Ijk1In19LCJWZXJ0aWNhbENvbm5lY3RvclN0eWxlIjp7IiRpZCI6IjIxNiIsIkxpbmVDb2xvciI6eyIkcmVmIjoiOTkifSwiTGluZVdlaWdodCI6MC4wLCJMaW5lVHlwZSI6MCwiUGFyZW50U3R5bGUiOnsiJHJlZiI6Ijk4In19LCJNYXJnaW4iOm51bGwsIlN0YXJ0RGF0ZVBvc2l0aW9uIjozLCJFbmREYXRlUG9zaXRpb24iOjMsIlRpdGxlUG9zaXRpb24iOjQsIkR1cmF0aW9uUG9zaXRpb24iOjYsIlBlcmNlbnRhZ2VDb21wbGV0ZWRQb3NpdGlvbiI6NiwiU3BhY2luZyI6NSwiSXNCZWxvd1RpbWViYW5kIjpmYWxzZSwiUGVyY2VudGFnZUNvbXBsZXRlU2hhcGVPcGFjaXR5IjozNSwiU2hhcGVTdHlsZSI6eyIkaWQiOiIyMTciLCJNYXJnaW4iOnsiJHJlZiI6IjEwMiJ9LCJQYWRkaW5nIjp7IiRyZWYiOiIxMDMifSwiQmFja2dyb3VuZCI6eyIkaWQiOiIyMTgiLCJDb2xvciI6eyIkaWQiOiIyMTkiLCJBIjoyNTUsIlIiOjI1NCwiRyI6MTg2LCJCIjoxMH19LCJJc1Zpc2libGUiOnRydWUsIldpZHRoIjowLjAsIkhlaWdodCI6MTAuMCwiQm9yZGVyU3R5bGUiOnsiJGlkIjoiMjIwIiwiTGluZUNvbG9yIjp7IiRyZWYiOiIxMDUifSwiTGluZVdlaWdodCI6MC4wLCJMaW5lVHlwZSI6MCwiUGFyZW50U3R5bGUiOnsiJHJlZiI6IjEwNCJ9fSwiUGFyZW50U3R5bGUiOnsiJHJlZiI6IjEwMSJ9fSwiVGl0bGVTdHlsZSI6eyIkaWQiOiIyMjEiLCJGb250U2V0dGluZ3MiOnsiJGlkIjoiMjIyIiwiRm9udFNpemUiOjExLCJGb250TmFtZSI6IkZyYW5rbGluIEdvdGhpYyBNZWRpdW0iLCJJc0JvbGQiOmZhbHNlLCJJc0l0YWxpYyI6ZmFsc2UsIklzVW5kZXJsaW5lZCI6ZmFsc2UsIlBhcmVudFN0eWxlIjp7IiRyZWYiOiIxMDgifX0sIkF1dG9TaXplIjowLCJGb3JlZ3JvdW5kIjp7IiRyZWYiOiIxMDkifSwiTWF4V2lkdGgiOjcyMC4w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yMjMiLCJMaW5lQ29sb3IiOm51bGwsIkxpbmVXZWlnaHQiOjAuMCwiTGluZVR5cGUiOjAsIlBhcmVudFN0eWxlIjpudWxsfSwiUGFyZW50U3R5bGUiOnsiJHJlZiI6IjEwNyJ9fSwiRGF0ZVN0eWxlIjp7IiRpZCI6IjIyNCIsIkZvbnRTZXR0aW5ncyI6eyIkaWQiOiIyMjUiLCJGb250U2l6ZSI6MTAsIkZvbnROYW1lIjoiRnJhbmtsaW4gR290aGljIE1lZGl1bSIsIklzQm9sZCI6ZmFsc2UsIklzSXRhbGljIjpmYWxzZSwiSXNVbmRlcmxpbmVkIjpmYWxzZSwiUGFyZW50U3R5bGUiOnsiJHJlZiI6IjExNSJ9fSwiQXV0b1NpemUiOjAsIkZvcmVncm91bmQiOnsiJHJlZiI6IjExNiJ9LCJNYXhXaWR0aCI6MjAwLjAsIk1heEhlaWdodCI6IkluZmluaXR5IiwiU21hcnRGb3JlZ3JvdW5kSXNBY3RpdmUiOmZhbHNlLCJIb3Jpem9udGFsQWxpZ25tZW50IjoyLCJWZXJ0aWNhbEFsaWdubWVudCI6MCwiU21hcnRGb3JlZ3JvdW5kIjpudWxsLCJNYXJnaW4iOnsiJHJlZiI6IjExOCJ9LCJQYWRkaW5nIjp7IiRyZWYiOiIxMTkifSwiQmFja2dyb3VuZCI6eyIkcmVmIjoiMTIwIn0sIklzVmlzaWJsZSI6dHJ1ZSwiV2lkdGgiOjAuMCwiSGVpZ2h0IjowLjAsIkJvcmRlclN0eWxlIjp7IiRpZCI6IjIyNiIsIkxpbmVDb2xvciI6bnVsbCwiTGluZVdlaWdodCI6MC4wLCJMaW5lVHlwZSI6MCwiUGFyZW50U3R5bGUiOm51bGx9LCJQYXJlbnRTdHlsZSI6eyIkcmVmIjoiMTE0In19LCJEYXRlRm9ybWF0Ijp7IiRyZWYiOiIxMjEifSwiSXNWaXNpYmxlIjp0cnVlLCJQYXJlbnRTdHlsZSI6eyIkcmVmIjoiODAifX0sIkluZGV4IjoyLCJJZCI6ImE2MWJjNzUyLTc4OTctNDY3ZS1hMTg5LTNmNzJmNzM5Yzg2ZSIsIlRpdGxlIjoiUE8gZm9yIEhXICYgU1ciLCJOb3RlIjpudWxsLCJIeXBlcmxpbmsiOm51bGwsIklzQ2hhbmdlZCI6ZmFsc2UsIklzTmV3IjpmYWxzZX0seyIkaWQiOiIyMjciLCJHcm91cE5hbWUiOm51bGwsIlN0YXJ0RGF0ZSI6IjIwMTUtMTEtMTVUMDA6MDA6MDBaIiwiRW5kRGF0ZSI6IjIwMTUtMTEtMzBUMjM6NTk6NTkuOTk5WiIsIlBlcmNlbnRhZ2VDb21wbGV0ZSI6bnVsbCwiU3R5bGUiOnsiJGlkIjoiMjI4IiwiU2hhcGUiOjEsIlNoYXBlVGhpY2tuZXNzIjowLCJEdXJhdGlvbkZvcm1hdCI6MCwiSW5jbHVkZU5vbldvcmtpbmdEYXlzSW5EdXJhdGlvbiI6dHJ1ZSwiUGVyY2VudGFnZUNvbXBsZXRlU3R5bGUiOnsiJGlkIjoiMjI5IiwiRm9udFNldHRpbmdzIjp7IiRpZCI6IjIzMCIsIkZvbnRTaXplIjoxMCwiRm9udE5hbWUiOiJGcmFua2xpbiBHb3RoaWMgTWVkaXVtIiwiSXNCb2xkIjpmYWxzZSwiSXNJdGFsaWMiOmZhbHNlLCJJc1VuZGVybGluZWQiOmZhbHNlLCJQYXJlbnRTdHlsZSI6eyIkcmVmIjoiODIifX0sIkF1dG9TaXplIjowLCJGb3JlZ3JvdW5kIjp7IiRyZWYiOiI4MyJ9LCJNYXhXaWR0aCI6MjAwLjAsIk1heEhlaWdodCI6IkluZmluaXR5IiwiU21hcnRGb3JlZ3JvdW5kSXNBY3RpdmUiOmZhbHNlLCJIb3Jpem9udGFsQWxpZ25tZW50IjowLCJWZXJ0aWNhbEFsaWdubWVudCI6MCwiU21hcnRGb3JlZ3JvdW5kIjpudWxsLCJNYXJnaW4iOnsiJHJlZiI6Ijg1In0sIlBhZGRpbmciOnsiJHJlZiI6Ijg2In0sIkJhY2tncm91bmQiOnsiJHJlZiI6Ijg3In0sIklzVmlzaWJsZSI6dHJ1ZSwiV2lkdGgiOjAuMCwiSGVpZ2h0IjowLjAsIkJvcmRlclN0eWxlIjp7IiRpZCI6IjIzMSIsIkxpbmVDb2xvciI6bnVsbCwiTGluZVdlaWdodCI6MC4wLCJMaW5lVHlwZSI6MCwiUGFyZW50U3R5bGUiOm51bGx9LCJQYXJlbnRTdHlsZSI6eyIkcmVmIjoiODEifX0sIkR1cmF0aW9uU3R5bGUiOnsiJGlkIjoiMjMyIiwiRm9udFNldHRpbmdzIjp7IiRpZCI6IjIzMyIsIkZvbnRTaXplIjoxMCwiRm9udE5hbWUiOiJGcmFua2xpbiBHb3RoaWMgTWVkaXVtIiwiSXNCb2xkIjpmYWxzZSwiSXNJdGFsaWMiOmZhbHNlLCJJc1VuZGVybGluZWQiOmZhbHNlLCJQYXJlbnRTdHlsZSI6eyIkcmVmIjoiODkifX0sIkF1dG9TaXplIjowLCJGb3JlZ3JvdW5kIjp7IiRyZWYiOiI5MCJ9LCJNYXhXaWR0aCI6MjAwLjAsIk1heEhlaWdodCI6IkluZmluaXR5IiwiU21hcnRGb3JlZ3JvdW5kSXNBY3RpdmUiOmZhbHNlLCJIb3Jpem9udGFsQWxpZ25tZW50IjowLCJWZXJ0aWNhbEFsaWdubWVudCI6MCwiU21hcnRGb3JlZ3JvdW5kIjpudWxsLCJNYXJnaW4iOnsiJHJlZiI6IjkyIn0sIlBhZGRpbmciOnsiJHJlZiI6IjkzIn0sIkJhY2tncm91bmQiOnsiJHJlZiI6Ijk0In0sIklzVmlzaWJsZSI6dHJ1ZSwiV2lkdGgiOjAuMCwiSGVpZ2h0IjowLjAsIkJvcmRlclN0eWxlIjp7IiRpZCI6IjIzNCIsIkxpbmVDb2xvciI6bnVsbCwiTGluZVdlaWdodCI6MC4wLCJMaW5lVHlwZSI6MCwiUGFyZW50U3R5bGUiOm51bGx9LCJQYXJlbnRTdHlsZSI6eyIkcmVmIjoiODgifX0sIkhvcml6b250YWxDb25uZWN0b3JTdHlsZSI6eyIkaWQiOiIyMzUiLCJMaW5lQ29sb3IiOnsiJHJlZiI6Ijk2In0sIkxpbmVXZWlnaHQiOjAuMCwiTGluZVR5cGUiOjAsIlBhcmVudFN0eWxlIjp7IiRyZWYiOiI5NSJ9fSwiVmVydGljYWxDb25uZWN0b3JTdHlsZSI6eyIkaWQiOiIyMzYiLCJMaW5lQ29sb3IiOnsiJHJlZiI6Ijk5In0sIkxpbmVXZWlnaHQiOjAuMCwiTGluZVR5cGUiOjAsIlBhcmVudFN0eWxlIjp7IiRyZWYiOiI5OCJ9fSwiTWFyZ2luIjpudWxsLCJTdGFydERhdGVQb3NpdGlvbiI6MywiRW5kRGF0ZVBvc2l0aW9uIjozLCJUaXRsZVBvc2l0aW9uIjo0LCJEdXJhdGlvblBvc2l0aW9uIjo2LCJQZXJjZW50YWdlQ29tcGxldGVkUG9zaXRpb24iOjYsIlNwYWNpbmciOjUsIklzQmVsb3dUaW1lYmFuZCI6ZmFsc2UsIlBlcmNlbnRhZ2VDb21wbGV0ZVNoYXBlT3BhY2l0eSI6MzUsIlNoYXBlU3R5bGUiOnsiJGlkIjoiMjM3IiwiTWFyZ2luIjp7IiRyZWYiOiIxMDIifSwiUGFkZGluZyI6eyIkcmVmIjoiMTAzIn0sIkJhY2tncm91bmQiOnsiJGlkIjoiMjM4IiwiQ29sb3IiOnsiJGlkIjoiMjM5IiwiQSI6MjU1LCJSIjoyMzQsIkciOjIyLCJCIjozMH19LCJJc1Zpc2libGUiOnRydWUsIldpZHRoIjowLjAsIkhlaWdodCI6MTAuMCwiQm9yZGVyU3R5bGUiOnsiJGlkIjoiMjQwIiwiTGluZUNvbG9yIjp7IiRyZWYiOiIxMDUifSwiTGluZVdlaWdodCI6MC4wLCJMaW5lVHlwZSI6MCwiUGFyZW50U3R5bGUiOnsiJHJlZiI6IjEwNCJ9fSwiUGFyZW50U3R5bGUiOnsiJHJlZiI6IjEwMSJ9fSwiVGl0bGVTdHlsZSI6eyIkaWQiOiIyNDEiLCJGb250U2V0dGluZ3MiOnsiJGlkIjoiMjQyIiwiRm9udFNpemUiOjExLCJGb250TmFtZSI6IkZyYW5rbGluIEdvdGhpYyBNZWRpdW0iLCJJc0JvbGQiOmZhbHNlLCJJc0l0YWxpYyI6ZmFsc2UsIklzVW5kZXJsaW5lZCI6ZmFsc2UsIlBhcmVudFN0eWxlIjp7IiRyZWYiOiIxMDgifX0sIkF1dG9TaXplIjowLCJGb3JlZ3JvdW5kIjp7IiRyZWYiOiIxMDkifSwiTWF4V2lkdGgiOjcyMC4w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yNDMiLCJMaW5lQ29sb3IiOm51bGwsIkxpbmVXZWlnaHQiOjAuMCwiTGluZVR5cGUiOjAsIlBhcmVudFN0eWxlIjpudWxsfSwiUGFyZW50U3R5bGUiOnsiJHJlZiI6IjEwNyJ9fSwiRGF0ZVN0eWxlIjp7IiRpZCI6IjI0NCIsIkZvbnRTZXR0aW5ncyI6eyIkaWQiOiIyNDUiLCJGb250U2l6ZSI6MTAsIkZvbnROYW1lIjoiRnJhbmtsaW4gR290aGljIE1lZGl1bSIsIklzQm9sZCI6ZmFsc2UsIklzSXRhbGljIjpmYWxzZSwiSXNVbmRlcmxpbmVkIjpmYWxzZSwiUGFyZW50U3R5bGUiOnsiJHJlZiI6IjExNSJ9fSwiQXV0b1NpemUiOjAsIkZvcmVncm91bmQiOnsiJHJlZiI6IjExNiJ9LCJNYXhXaWR0aCI6MjAwLjAsIk1heEhlaWdodCI6IkluZmluaXR5IiwiU21hcnRGb3JlZ3JvdW5kSXNBY3RpdmUiOmZhbHNlLCJIb3Jpem9udGFsQWxpZ25tZW50IjoyLCJWZXJ0aWNhbEFsaWdubWVudCI6MCwiU21hcnRGb3JlZ3JvdW5kIjpudWxsLCJNYXJnaW4iOnsiJHJlZiI6IjExOCJ9LCJQYWRkaW5nIjp7IiRyZWYiOiIxMTkifSwiQmFja2dyb3VuZCI6eyIkcmVmIjoiMTIwIn0sIklzVmlzaWJsZSI6dHJ1ZSwiV2lkdGgiOjAuMCwiSGVpZ2h0IjowLjAsIkJvcmRlclN0eWxlIjp7IiRpZCI6IjI0NiIsIkxpbmVDb2xvciI6bnVsbCwiTGluZVdlaWdodCI6MC4wLCJMaW5lVHlwZSI6MCwiUGFyZW50U3R5bGUiOm51bGx9LCJQYXJlbnRTdHlsZSI6eyIkcmVmIjoiMTE0In19LCJEYXRlRm9ybWF0Ijp7IiRyZWYiOiIxMjEifSwiSXNWaXNpYmxlIjp0cnVlLCJQYXJlbnRTdHlsZSI6eyIkcmVmIjoiODAifX0sIkluZGV4IjozLCJJZCI6IjZkMDQ4NTJiLTVkYzktNDZlYi1hMmJmLTc1NGFlMGI2ZTJlYSIsIlRpdGxlIjoiSFcgUmVjZWl2ZWQiLCJOb3RlIjpudWxsLCJIeXBlcmxpbmsiOm51bGwsIklzQ2hhbmdlZCI6ZmFsc2UsIklzTmV3IjpmYWxzZX0seyIkaWQiOiIyNDciLCJHcm91cE5hbWUiOm51bGwsIlN0YXJ0RGF0ZSI6IjIwMTUtMTEtMTVUMDA6MDA6MDBaIiwiRW5kRGF0ZSI6IjIwMTUtMTEtMzBUMjM6NTk6NTkuOTk5WiIsIlBlcmNlbnRhZ2VDb21wbGV0ZSI6bnVsbCwiU3R5bGUiOnsiJGlkIjoiMjQ4IiwiU2hhcGUiOjEsIlNoYXBlVGhpY2tuZXNzIjowLCJEdXJhdGlvbkZvcm1hdCI6MCwiSW5jbHVkZU5vbldvcmtpbmdEYXlzSW5EdXJhdGlvbiI6dHJ1ZSwiUGVyY2VudGFnZUNvbXBsZXRlU3R5bGUiOnsiJGlkIjoiMjQ5IiwiRm9udFNldHRpbmdzIjp7IiRpZCI6IjI1MCIsIkZvbnRTaXplIjoxMCwiRm9udE5hbWUiOiJGcmFua2xpbiBHb3RoaWMgTWVkaXVtIiwiSXNCb2xkIjpmYWxzZSwiSXNJdGFsaWMiOmZhbHNlLCJJc1VuZGVybGluZWQiOmZhbHNlLCJQYXJlbnRTdHlsZSI6eyIkcmVmIjoiODIifX0sIkF1dG9TaXplIjowLCJGb3JlZ3JvdW5kIjp7IiRyZWYiOiI4MyJ9LCJNYXhXaWR0aCI6MjAwLjAsIk1heEhlaWdodCI6IkluZmluaXR5IiwiU21hcnRGb3JlZ3JvdW5kSXNBY3RpdmUiOmZhbHNlLCJIb3Jpem9udGFsQWxpZ25tZW50IjowLCJWZXJ0aWNhbEFsaWdubWVudCI6MCwiU21hcnRGb3JlZ3JvdW5kIjpudWxsLCJNYXJnaW4iOnsiJHJlZiI6Ijg1In0sIlBhZGRpbmciOnsiJHJlZiI6Ijg2In0sIkJhY2tncm91bmQiOnsiJHJlZiI6Ijg3In0sIklzVmlzaWJsZSI6dHJ1ZSwiV2lkdGgiOjAuMCwiSGVpZ2h0IjowLjAsIkJvcmRlclN0eWxlIjp7IiRpZCI6IjI1MSIsIkxpbmVDb2xvciI6bnVsbCwiTGluZVdlaWdodCI6MC4wLCJMaW5lVHlwZSI6MCwiUGFyZW50U3R5bGUiOm51bGx9LCJQYXJlbnRTdHlsZSI6eyIkcmVmIjoiODEifX0sIkR1cmF0aW9uU3R5bGUiOnsiJGlkIjoiMjUyIiwiRm9udFNldHRpbmdzIjp7IiRpZCI6IjI1MyIsIkZvbnRTaXplIjoxMCwiRm9udE5hbWUiOiJGcmFua2xpbiBHb3RoaWMgTWVkaXVtIiwiSXNCb2xkIjpmYWxzZSwiSXNJdGFsaWMiOmZhbHNlLCJJc1VuZGVybGluZWQiOmZhbHNlLCJQYXJlbnRTdHlsZSI6eyIkcmVmIjoiODkifX0sIkF1dG9TaXplIjowLCJGb3JlZ3JvdW5kIjp7IiRyZWYiOiI5MCJ9LCJNYXhXaWR0aCI6MjAwLjAsIk1heEhlaWdodCI6IkluZmluaXR5IiwiU21hcnRGb3JlZ3JvdW5kSXNBY3RpdmUiOmZhbHNlLCJIb3Jpem9udGFsQWxpZ25tZW50IjowLCJWZXJ0aWNhbEFsaWdubWVudCI6MCwiU21hcnRGb3JlZ3JvdW5kIjpudWxsLCJNYXJnaW4iOnsiJHJlZiI6IjkyIn0sIlBhZGRpbmciOnsiJHJlZiI6IjkzIn0sIkJhY2tncm91bmQiOnsiJHJlZiI6Ijk0In0sIklzVmlzaWJsZSI6dHJ1ZSwiV2lkdGgiOjAuMCwiSGVpZ2h0IjowLjAsIkJvcmRlclN0eWxlIjp7IiRpZCI6IjI1NCIsIkxpbmVDb2xvciI6bnVsbCwiTGluZVdlaWdodCI6MC4wLCJMaW5lVHlwZSI6MCwiUGFyZW50U3R5bGUiOm51bGx9LCJQYXJlbnRTdHlsZSI6eyIkcmVmIjoiODgifX0sIkhvcml6b250YWxDb25uZWN0b3JTdHlsZSI6eyIkaWQiOiIyNTUiLCJMaW5lQ29sb3IiOnsiJHJlZiI6Ijk2In0sIkxpbmVXZWlnaHQiOjAuMCwiTGluZVR5cGUiOjAsIlBhcmVudFN0eWxlIjp7IiRyZWYiOiI5NSJ9fSwiVmVydGljYWxDb25uZWN0b3JTdHlsZSI6eyIkaWQiOiIyNTYiLCJMaW5lQ29sb3IiOnsiJHJlZiI6Ijk5In0sIkxpbmVXZWlnaHQiOjAuMCwiTGluZVR5cGUiOjAsIlBhcmVudFN0eWxlIjp7IiRyZWYiOiI5OCJ9fSwiTWFyZ2luIjpudWxsLCJTdGFydERhdGVQb3NpdGlvbiI6MywiRW5kRGF0ZVBvc2l0aW9uIjozLCJUaXRsZVBvc2l0aW9uIjo0LCJEdXJhdGlvblBvc2l0aW9uIjo2LCJQZXJjZW50YWdlQ29tcGxldGVkUG9zaXRpb24iOjYsIlNwYWNpbmciOjUsIklzQmVsb3dUaW1lYmFuZCI6ZmFsc2UsIlBlcmNlbnRhZ2VDb21wbGV0ZVNoYXBlT3BhY2l0eSI6MzUsIlNoYXBlU3R5bGUiOnsiJGlkIjoiMjU3IiwiTWFyZ2luIjp7IiRyZWYiOiIxMDIifSwiUGFkZGluZyI6eyIkcmVmIjoiMTAzIn0sIkJhY2tncm91bmQiOnsiJGlkIjoiMjU4IiwiQ29sb3IiOnsiJGlkIjoiMjU5IiwiQSI6MjU1LCJSIjoyMzQsIkciOjIyLCJCIjozMH19LCJJc1Zpc2libGUiOnRydWUsIldpZHRoIjowLjAsIkhlaWdodCI6MTAuMCwiQm9yZGVyU3R5bGUiOnsiJGlkIjoiMjYwIiwiTGluZUNvbG9yIjp7IiRyZWYiOiIxMDUifSwiTGluZVdlaWdodCI6MC4wLCJMaW5lVHlwZSI6MCwiUGFyZW50U3R5bGUiOnsiJHJlZiI6IjEwNCJ9fSwiUGFyZW50U3R5bGUiOnsiJHJlZiI6IjEwMSJ9fSwiVGl0bGVTdHlsZSI6eyIkaWQiOiIyNjEiLCJGb250U2V0dGluZ3MiOnsiJGlkIjoiMjYyIiwiRm9udFNpemUiOjExLCJGb250TmFtZSI6IkZyYW5rbGluIEdvdGhpYyBNZWRpdW0iLCJJc0JvbGQiOmZhbHNlLCJJc0l0YWxpYyI6ZmFsc2UsIklzVW5kZXJsaW5lZCI6ZmFsc2UsIlBhcmVudFN0eWxlIjp7IiRyZWYiOiIxMDgifX0sIkF1dG9TaXplIjowLCJGb3JlZ3JvdW5kIjp7IiRyZWYiOiIxMDkifSwiTWF4V2lkdGgiOjcyMC4w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yNjMiLCJMaW5lQ29sb3IiOm51bGwsIkxpbmVXZWlnaHQiOjAuMCwiTGluZVR5cGUiOjAsIlBhcmVudFN0eWxlIjpudWxsfSwiUGFyZW50U3R5bGUiOnsiJHJlZiI6IjEwNyJ9fSwiRGF0ZVN0eWxlIjp7IiRpZCI6IjI2NCIsIkZvbnRTZXR0aW5ncyI6eyIkaWQiOiIyNjUiLCJGb250U2l6ZSI6MTAsIkZvbnROYW1lIjoiRnJhbmtsaW4gR290aGljIE1lZGl1bSIsIklzQm9sZCI6ZmFsc2UsIklzSXRhbGljIjpmYWxzZSwiSXNVbmRlcmxpbmVkIjpmYWxzZSwiUGFyZW50U3R5bGUiOnsiJHJlZiI6IjExNSJ9fSwiQXV0b1NpemUiOjAsIkZvcmVncm91bmQiOnsiJHJlZiI6IjExNiJ9LCJNYXhXaWR0aCI6MjAwLjAsIk1heEhlaWdodCI6IkluZmluaXR5IiwiU21hcnRGb3JlZ3JvdW5kSXNBY3RpdmUiOmZhbHNlLCJIb3Jpem9udGFsQWxpZ25tZW50IjoyLCJWZXJ0aWNhbEFsaWdubWVudCI6MCwiU21hcnRGb3JlZ3JvdW5kIjpudWxsLCJNYXJnaW4iOnsiJHJlZiI6IjExOCJ9LCJQYWRkaW5nIjp7IiRyZWYiOiIxMTkifSwiQmFja2dyb3VuZCI6eyIkcmVmIjoiMTIwIn0sIklzVmlzaWJsZSI6dHJ1ZSwiV2lkdGgiOjAuMCwiSGVpZ2h0IjowLjAsIkJvcmRlclN0eWxlIjp7IiRpZCI6IjI2NiIsIkxpbmVDb2xvciI6bnVsbCwiTGluZVdlaWdodCI6MC4wLCJMaW5lVHlwZSI6MCwiUGFyZW50U3R5bGUiOm51bGx9LCJQYXJlbnRTdHlsZSI6eyIkcmVmIjoiMTE0In19LCJEYXRlRm9ybWF0Ijp7IiRyZWYiOiIxMjEifSwiSXNWaXNpYmxlIjp0cnVlLCJQYXJlbnRTdHlsZSI6eyIkcmVmIjoiODAifX0sIkluZGV4Ijo0LCJJZCI6IjJhMmRlNzJhLTg3MzQtNGZjZi04MmUxLWVkNzViZGU5Yzg2ZSIsIlRpdGxlIjoiU1cgUmVjZWl2ZWQiLCJOb3RlIjpudWxsLCJIeXBlcmxpbmsiOm51bGwsIklzQ2hhbmdlZCI6ZmFsc2UsIklzTmV3IjpmYWxzZX0seyIkaWQiOiIyNjciLCJHcm91cE5hbWUiOm51bGwsIlN0YXJ0RGF0ZSI6IjIwMTUtMTItMDFUMDA6MDA6MDBaIiwiRW5kRGF0ZSI6IjIwMTYtMDEtMjhUMjM6NTk6NTkuOTk5WiIsIlBlcmNlbnRhZ2VDb21wbGV0ZSI6bnVsbCwiU3R5bGUiOnsiJGlkIjoiMjY4IiwiU2hhcGUiOjEsIlNoYXBlVGhpY2tuZXNzIjowLCJEdXJhdGlvbkZvcm1hdCI6MCwiSW5jbHVkZU5vbldvcmtpbmdEYXlzSW5EdXJhdGlvbiI6dHJ1ZSwiUGVyY2VudGFnZUNvbXBsZXRlU3R5bGUiOnsiJGlkIjoiMjY5IiwiRm9udFNldHRpbmdzIjp7IiRpZCI6IjI3MCIsIkZvbnRTaXplIjoxMCwiRm9udE5hbWUiOiJGcmFua2xpbiBHb3RoaWMgTWVkaXVtIiwiSXNCb2xkIjpmYWxzZSwiSXNJdGFsaWMiOmZhbHNlLCJJc1VuZGVybGluZWQiOmZhbHNlLCJQYXJlbnRTdHlsZSI6eyIkcmVmIjoiODIifX0sIkF1dG9TaXplIjowLCJGb3JlZ3JvdW5kIjp7IiRyZWYiOiI4MyJ9LCJNYXhXaWR0aCI6MjAwLjAsIk1heEhlaWdodCI6IkluZmluaXR5IiwiU21hcnRGb3JlZ3JvdW5kSXNBY3RpdmUiOmZhbHNlLCJIb3Jpem9udGFsQWxpZ25tZW50IjowLCJWZXJ0aWNhbEFsaWdubWVudCI6MCwiU21hcnRGb3JlZ3JvdW5kIjpudWxsLCJNYXJnaW4iOnsiJHJlZiI6Ijg1In0sIlBhZGRpbmciOnsiJHJlZiI6Ijg2In0sIkJhY2tncm91bmQiOnsiJHJlZiI6Ijg3In0sIklzVmlzaWJsZSI6dHJ1ZSwiV2lkdGgiOjAuMCwiSGVpZ2h0IjowLjAsIkJvcmRlclN0eWxlIjp7IiRpZCI6IjI3MSIsIkxpbmVDb2xvciI6bnVsbCwiTGluZVdlaWdodCI6MC4wLCJMaW5lVHlwZSI6MCwiUGFyZW50U3R5bGUiOm51bGx9LCJQYXJlbnRTdHlsZSI6eyIkcmVmIjoiODEifX0sIkR1cmF0aW9uU3R5bGUiOnsiJGlkIjoiMjcyIiwiRm9udFNldHRpbmdzIjp7IiRpZCI6IjI3MyIsIkZvbnRTaXplIjoxMCwiRm9udE5hbWUiOiJGcmFua2xpbiBHb3RoaWMgTWVkaXVtIiwiSXNCb2xkIjpmYWxzZSwiSXNJdGFsaWMiOmZhbHNlLCJJc1VuZGVybGluZWQiOmZhbHNlLCJQYXJlbnRTdHlsZSI6eyIkcmVmIjoiODkifX0sIkF1dG9TaXplIjowLCJGb3JlZ3JvdW5kIjp7IiRyZWYiOiI5MCJ9LCJNYXhXaWR0aCI6MjAwLjAsIk1heEhlaWdodCI6IkluZmluaXR5IiwiU21hcnRGb3JlZ3JvdW5kSXNBY3RpdmUiOmZhbHNlLCJIb3Jpem9udGFsQWxpZ25tZW50IjowLCJWZXJ0aWNhbEFsaWdubWVudCI6MCwiU21hcnRGb3JlZ3JvdW5kIjpudWxsLCJNYXJnaW4iOnsiJHJlZiI6IjkyIn0sIlBhZGRpbmciOnsiJHJlZiI6IjkzIn0sIkJhY2tncm91bmQiOnsiJHJlZiI6Ijk0In0sIklzVmlzaWJsZSI6dHJ1ZSwiV2lkdGgiOjAuMCwiSGVpZ2h0IjowLjAsIkJvcmRlclN0eWxlIjp7IiRpZCI6IjI3NCIsIkxpbmVDb2xvciI6bnVsbCwiTGluZVdlaWdodCI6MC4wLCJMaW5lVHlwZSI6MCwiUGFyZW50U3R5bGUiOm51bGx9LCJQYXJlbnRTdHlsZSI6eyIkcmVmIjoiODgifX0sIkhvcml6b250YWxDb25uZWN0b3JTdHlsZSI6eyIkaWQiOiIyNzUiLCJMaW5lQ29sb3IiOnsiJHJlZiI6Ijk2In0sIkxpbmVXZWlnaHQiOjAuMCwiTGluZVR5cGUiOjAsIlBhcmVudFN0eWxlIjp7IiRyZWYiOiI5NSJ9fSwiVmVydGljYWxDb25uZWN0b3JTdHlsZSI6eyIkaWQiOiIyNzYiLCJMaW5lQ29sb3IiOnsiJHJlZiI6Ijk5In0sIkxpbmVXZWlnaHQiOjAuMCwiTGluZVR5cGUiOjAsIlBhcmVudFN0eWxlIjp7IiRyZWYiOiI5OCJ9fSwiTWFyZ2luIjpudWxsLCJTdGFydERhdGVQb3NpdGlvbiI6MywiRW5kRGF0ZVBvc2l0aW9uIjozLCJUaXRsZVBvc2l0aW9uIjo0LCJEdXJhdGlvblBvc2l0aW9uIjo2LCJQZXJjZW50YWdlQ29tcGxldGVkUG9zaXRpb24iOjYsIlNwYWNpbmciOjUsIklzQmVsb3dUaW1lYmFuZCI6ZmFsc2UsIlBlcmNlbnRhZ2VDb21wbGV0ZVNoYXBlT3BhY2l0eSI6MzUsIlNoYXBlU3R5bGUiOnsiJGlkIjoiMjc3IiwiTWFyZ2luIjp7IiRyZWYiOiIxMDIifSwiUGFkZGluZyI6eyIkcmVmIjoiMTAzIn0sIkJhY2tncm91bmQiOnsiJGlkIjoiMjc4IiwiQ29sb3IiOnsiJGlkIjoiMjc5IiwiQSI6MjU1LCJSIjoyMzgsIkciOjIxMywiQiI6MH19LCJJc1Zpc2libGUiOnRydWUsIldpZHRoIjowLjAsIkhlaWdodCI6MTAuMCwiQm9yZGVyU3R5bGUiOnsiJGlkIjoiMjgwIiwiTGluZUNvbG9yIjp7IiRyZWYiOiIxMDUifSwiTGluZVdlaWdodCI6MC4wLCJMaW5lVHlwZSI6MCwiUGFyZW50U3R5bGUiOnsiJHJlZiI6IjEwNCJ9fSwiUGFyZW50U3R5bGUiOnsiJHJlZiI6IjEwMSJ9fSwiVGl0bGVTdHlsZSI6eyIkaWQiOiIyODEiLCJGb250U2V0dGluZ3MiOnsiJGlkIjoiMjgyIiwiRm9udFNpemUiOjExLCJGb250TmFtZSI6IkZyYW5rbGluIEdvdGhpYyBNZWRpdW0iLCJJc0JvbGQiOmZhbHNlLCJJc0l0YWxpYyI6ZmFsc2UsIklzVW5kZXJsaW5lZCI6ZmFsc2UsIlBhcmVudFN0eWxlIjp7IiRyZWYiOiIxMDgifX0sIkF1dG9TaXplIjowLCJGb3JlZ3JvdW5kIjp7IiRyZWYiOiIxMDkifSwiTWF4V2lkdGgiOjcyMC4w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yODMiLCJMaW5lQ29sb3IiOm51bGwsIkxpbmVXZWlnaHQiOjAuMCwiTGluZVR5cGUiOjAsIlBhcmVudFN0eWxlIjpudWxsfSwiUGFyZW50U3R5bGUiOnsiJHJlZiI6IjEwNyJ9fSwiRGF0ZVN0eWxlIjp7IiRpZCI6IjI4NCIsIkZvbnRTZXR0aW5ncyI6eyIkaWQiOiIyODUiLCJGb250U2l6ZSI6MTAsIkZvbnROYW1lIjoiRnJhbmtsaW4gR290aGljIE1lZGl1bSIsIklzQm9sZCI6ZmFsc2UsIklzSXRhbGljIjpmYWxzZSwiSXNVbmRlcmxpbmVkIjpmYWxzZSwiUGFyZW50U3R5bGUiOnsiJHJlZiI6IjExNSJ9fSwiQXV0b1NpemUiOjAsIkZvcmVncm91bmQiOnsiJHJlZiI6IjExNiJ9LCJNYXhXaWR0aCI6MjAwLjAsIk1heEhlaWdodCI6IkluZmluaXR5IiwiU21hcnRGb3JlZ3JvdW5kSXNBY3RpdmUiOmZhbHNlLCJIb3Jpem9udGFsQWxpZ25tZW50IjoyLCJWZXJ0aWNhbEFsaWdubWVudCI6MCwiU21hcnRGb3JlZ3JvdW5kIjpudWxsLCJNYXJnaW4iOnsiJHJlZiI6IjExOCJ9LCJQYWRkaW5nIjp7IiRyZWYiOiIxMTkifSwiQmFja2dyb3VuZCI6eyIkcmVmIjoiMTIwIn0sIklzVmlzaWJsZSI6dHJ1ZSwiV2lkdGgiOjAuMCwiSGVpZ2h0IjowLjAsIkJvcmRlclN0eWxlIjp7IiRpZCI6IjI4NiIsIkxpbmVDb2xvciI6bnVsbCwiTGluZVdlaWdodCI6MC4wLCJMaW5lVHlwZSI6MCwiUGFyZW50U3R5bGUiOm51bGx9LCJQYXJlbnRTdHlsZSI6eyIkcmVmIjoiMTE0In19LCJEYXRlRm9ybWF0Ijp7IiRyZWYiOiIxMjEifSwiSXNWaXNpYmxlIjp0cnVlLCJQYXJlbnRTdHlsZSI6eyIkcmVmIjoiODAifX0sIkluZGV4Ijo1LCJJZCI6ImNlNGMyZjU4LTNjMDAtNGQwZS05MzQ0LTg3YThmZDUyNWU5NSIsIlRpdGxlIjoiRGVwbG95bWVudCBTdGFydCIsIk5vdGUiOm51bGwsIkh5cGVybGluayI6bnVsbCwiSXNDaGFuZ2VkIjpmYWxzZSwiSXNOZXciOmZhbHNlfSx7IiRpZCI6IjI4NyIsIkdyb3VwTmFtZSI6bnVsbCwiU3RhcnREYXRlIjoiMjAxNi0wMS0zMVQwMDowMDowMFoiLCJFbmREYXRlIjoiMjAxNi0wMi0yOVQyMzo1OTo1OS45OTlaIiwiUGVyY2VudGFnZUNvbXBsZXRlIjpudWxsLCJTdHlsZSI6eyIkaWQiOiIyODgiLCJTaGFwZSI6MSwiU2hhcGVUaGlja25lc3MiOjAsIkR1cmF0aW9uRm9ybWF0IjowLCJJbmNsdWRlTm9uV29ya2luZ0RheXNJbkR1cmF0aW9uIjp0cnVlLCJQZXJjZW50YWdlQ29tcGxldGVTdHlsZSI6eyIkaWQiOiIyODkiLCJGb250U2V0dGluZ3MiOnsiJGlkIjoiMjkwIiwiRm9udFNpemUiOjEwLCJGb250TmFtZSI6IkZyYW5rbGluIEdvdGhpYyBNZWRpdW0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MjkxIiwiTGluZUNvbG9yIjpudWxsLCJMaW5lV2VpZ2h0IjowLjAsIkxpbmVUeXBlIjowLCJQYXJlbnRTdHlsZSI6bnVsbH0sIlBhcmVudFN0eWxlIjp7IiRyZWYiOiI4MSJ9fSwiRHVyYXRpb25TdHlsZSI6eyIkaWQiOiIyOTIiLCJGb250U2V0dGluZ3MiOnsiJGlkIjoiMjkzIiwiRm9udFNpemUiOjEwLCJGb250TmFtZSI6IkZyYW5rbGluIEdvdGhpYyBNZWRpdW0iLCJJc0JvbGQiOmZhbHNlLCJJc0l0YWxpYyI6ZmFsc2UsIklzVW5kZXJsaW5lZCI6ZmFsc2UsIlBhcmVudFN0eWxlIjp7IiRyZWYiOiI4OSJ9fSwiQXV0b1NpemUiOjAsIkZvcmVncm91bmQiOnsiJHJlZiI6IjkwIn0sIk1heFdpZHRoIjoyMDAuMCwiTWF4SGVpZ2h0IjoiSW5maW5pdHkiLCJTbWFydEZvcmVncm91bmRJc0FjdGl2ZSI6ZmFsc2UsIkhvcml6b250YWxBbGlnbm1lbnQiOjAsIlZlcnRpY2FsQWxpZ25tZW50IjowLCJTbWFydEZvcmVncm91bmQiOm51bGwsIk1hcmdpbiI6eyIkcmVmIjoiOTIifSwiUGFkZGluZyI6eyIkcmVmIjoiOTMifSwiQmFja2dyb3VuZCI6eyIkcmVmIjoiOTQifSwiSXNWaXNpYmxlIjp0cnVlLCJXaWR0aCI6MC4wLCJIZWlnaHQiOjAuMCwiQm9yZGVyU3R5bGUiOnsiJGlkIjoiMjk0IiwiTGluZUNvbG9yIjpudWxsLCJMaW5lV2VpZ2h0IjowLjAsIkxpbmVUeXBlIjowLCJQYXJlbnRTdHlsZSI6bnVsbH0sIlBhcmVudFN0eWxlIjp7IiRyZWYiOiI4OCJ9fSwiSG9yaXpvbnRhbENvbm5lY3RvclN0eWxlIjp7IiRpZCI6IjI5NSIsIkxpbmVDb2xvciI6eyIkcmVmIjoiOTYifSwiTGluZVdlaWdodCI6MC4wLCJMaW5lVHlwZSI6MCwiUGFyZW50U3R5bGUiOnsiJHJlZiI6Ijk1In19LCJWZXJ0aWNhbENvbm5lY3RvclN0eWxlIjp7IiRpZCI6IjI5NiIsIkxpbmVDb2xvciI6eyIkcmVmIjoiOTkifSwiTGluZVdlaWdodCI6MC4wLCJMaW5lVHlwZSI6MCwiUGFyZW50U3R5bGUiOnsiJHJlZiI6Ijk4In19LCJNYXJnaW4iOm51bGwsIlN0YXJ0RGF0ZVBvc2l0aW9uIjozLCJFbmREYXRlUG9zaXRpb24iOjMsIlRpdGxlUG9zaXRpb24iOjQsIkR1cmF0aW9uUG9zaXRpb24iOjYsIlBlcmNlbnRhZ2VDb21wbGV0ZWRQb3NpdGlvbiI6NiwiU3BhY2luZyI6NSwiSXNCZWxvd1RpbWViYW5kIjpmYWxzZSwiUGVyY2VudGFnZUNvbXBsZXRlU2hhcGVPcGFjaXR5IjozNSwiU2hhcGVTdHlsZSI6eyIkaWQiOiIyOTciLCJNYXJnaW4iOnsiJHJlZiI6IjEwMiJ9LCJQYWRkaW5nIjp7IiRyZWYiOiIxMDMifSwiQmFja2dyb3VuZCI6eyIkaWQiOiIyOTgiLCJDb2xvciI6eyIkaWQiOiIyOTkiLCJBIjoyNTUsIlIiOjE1MCwiRyI6MjE0LCJCIjo2Nn19LCJJc1Zpc2libGUiOnRydWUsIldpZHRoIjowLjAsIkhlaWdodCI6MTAuMCwiQm9yZGVyU3R5bGUiOnsiJGlkIjoiMzAwIiwiTGluZUNvbG9yIjp7IiRyZWYiOiIxMDUifSwiTGluZVdlaWdodCI6MC4wLCJMaW5lVHlwZSI6MCwiUGFyZW50U3R5bGUiOnsiJHJlZiI6IjEwNCJ9fSwiUGFyZW50U3R5bGUiOnsiJHJlZiI6IjEwMSJ9fSwiVGl0bGVTdHlsZSI6eyIkaWQiOiIzMDEiLCJGb250U2V0dGluZ3MiOnsiJGlkIjoiMzAyIiwiRm9udFNpemUiOjExLCJGb250TmFtZSI6IkZyYW5rbGluIEdvdGhpYyBNZWRpdW0iLCJJc0JvbGQiOmZhbHNlLCJJc0l0YWxpYyI6ZmFsc2UsIklzVW5kZXJsaW5lZCI6ZmFsc2UsIlBhcmVudFN0eWxlIjp7IiRyZWYiOiIxMDgifX0sIkF1dG9TaXplIjowLCJGb3JlZ3JvdW5kIjp7IiRyZWYiOiIxMDkifSwiTWF4V2lkdGgiOjcyMC4w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zMDMiLCJMaW5lQ29sb3IiOm51bGwsIkxpbmVXZWlnaHQiOjAuMCwiTGluZVR5cGUiOjAsIlBhcmVudFN0eWxlIjpudWxsfSwiUGFyZW50U3R5bGUiOnsiJHJlZiI6IjEwNyJ9fSwiRGF0ZVN0eWxlIjp7IiRpZCI6IjMwNCIsIkZvbnRTZXR0aW5ncyI6eyIkaWQiOiIzMDUiLCJGb250U2l6ZSI6MTAsIkZvbnROYW1lIjoiRnJhbmtsaW4gR290aGljIE1lZGl1bSIsIklzQm9sZCI6ZmFsc2UsIklzSXRhbGljIjpmYWxzZSwiSXNVbmRlcmxpbmVkIjpmYWxzZSwiUGFyZW50U3R5bGUiOnsiJHJlZiI6IjExNSJ9fSwiQXV0b1NpemUiOjAsIkZvcmVncm91bmQiOnsiJHJlZiI6IjExNiJ9LCJNYXhXaWR0aCI6MjAwLjAsIk1heEhlaWdodCI6IkluZmluaXR5IiwiU21hcnRGb3JlZ3JvdW5kSXNBY3RpdmUiOmZhbHNlLCJIb3Jpem9udGFsQWxpZ25tZW50IjoyLCJWZXJ0aWNhbEFsaWdubWVudCI6MCwiU21hcnRGb3JlZ3JvdW5kIjpudWxsLCJNYXJnaW4iOnsiJHJlZiI6IjExOCJ9LCJQYWRkaW5nIjp7IiRyZWYiOiIxMTkifSwiQmFja2dyb3VuZCI6eyIkcmVmIjoiMTIwIn0sIklzVmlzaWJsZSI6dHJ1ZSwiV2lkdGgiOjAuMCwiSGVpZ2h0IjowLjAsIkJvcmRlclN0eWxlIjp7IiRpZCI6IjMwNiIsIkxpbmVDb2xvciI6bnVsbCwiTGluZVdlaWdodCI6MC4wLCJMaW5lVHlwZSI6MCwiUGFyZW50U3R5bGUiOm51bGx9LCJQYXJlbnRTdHlsZSI6eyIkcmVmIjoiMTE0In19LCJEYXRlRm9ybWF0Ijp7IiRyZWYiOiIxMjEifSwiSXNWaXNpYmxlIjp0cnVlLCJQYXJlbnRTdHlsZSI6eyIkcmVmIjoiODAifX0sIkluZGV4Ijo2LCJJZCI6IjMyNjAxZTQzLWUxMjUtNDFjYS1hOGY1LWNjNGQ5YTFiOTQ2MSIsIlRpdGxlIjoiVXNlciBFbnJvbGxtZW50IiwiTm90ZSI6bnVsbCwiSHlwZXJsaW5rIjpudWxsLCJJc0NoYW5nZWQiOmZhbHNlLCJJc05ldyI6ZmFsc2V9LHsiJGlkIjoiMzA3IiwiR3JvdXBOYW1lIjpudWxsLCJTdGFydERhdGUiOiIyMDE2LTAzLTAxVDAwOjAwOjAwWiIsIkVuZERhdGUiOiIyMDE2LTAzLTA4VDIzOjU5OjU5Ljk5OVoiLCJQZXJjZW50YWdlQ29tcGxldGUiOm51bGwsIlN0eWxlIjp7IiRpZCI6IjMwOCIsIlNoYXBlIjo2LCJTaGFwZVRoaWNrbmVzcyI6MCwiRHVyYXRpb25Gb3JtYXQiOjAsIkluY2x1ZGVOb25Xb3JraW5nRGF5c0luRHVyYXRpb24iOnRydWUsIlBlcmNlbnRhZ2VDb21wbGV0ZVN0eWxlIjp7IiRpZCI6IjMwOSIsIkZvbnRTZXR0aW5ncyI6eyIkaWQiOiIzMTAiLCJGb250U2l6ZSI6MTAsIkZvbnROYW1lIjoiRnJhbmtsaW4gR290aGljIE1lZGl1bSIsIklzQm9sZCI6ZmFsc2UsIklzSXRhbGljIjpmYWxzZSwiSXNVbmRlcmxpbmVkIjpmYWxzZSwiUGFyZW50U3R5bGUiOnsiJHJlZiI6IjgyIn19LCJBdXRvU2l6ZSI6MCwiRm9yZWdyb3VuZCI6eyIkcmVmIjoiODMifSwiTWF4V2lkdGgiOjIwMC4wLCJNYXhIZWlnaHQiOiJJbmZpbml0eSIsIlNtYXJ0Rm9yZWdyb3VuZElzQWN0aXZlIjpmYWxzZSwiSG9yaXpvbnRhbEFsaWdubWVudCI6MCwiVmVydGljYWxBbGlnbm1lbnQiOjAsIlNtYXJ0Rm9yZWdyb3VuZCI6bnVsbCwiTWFyZ2luIjp7IiRyZWYiOiI4NSJ9LCJQYWRkaW5nIjp7IiRyZWYiOiI4NiJ9LCJCYWNrZ3JvdW5kIjp7IiRyZWYiOiI4NyJ9LCJJc1Zpc2libGUiOnRydWUsIldpZHRoIjowLjAsIkhlaWdodCI6MC4wLCJCb3JkZXJTdHlsZSI6eyIkaWQiOiIzMTEiLCJMaW5lQ29sb3IiOm51bGwsIkxpbmVXZWlnaHQiOjAuMCwiTGluZVR5cGUiOjAsIlBhcmVudFN0eWxlIjpudWxsfSwiUGFyZW50U3R5bGUiOnsiJHJlZiI6IjgxIn19LCJEdXJhdGlvblN0eWxlIjp7IiRpZCI6IjMxMiIsIkZvbnRTZXR0aW5ncyI6eyIkaWQiOiIzMTMiLCJGb250U2l6ZSI6MTAsIkZvbnROYW1lIjoiRnJhbmtsaW4gR290aGljIE1lZGl1bSIsIklzQm9sZCI6ZmFsc2UsIklzSXRhbGljIjpmYWxzZSwiSXNVbmRlcmxpbmVkIjpmYWxzZSwiUGFyZW50U3R5bGUiOnsiJHJlZiI6Ijg5In19LCJBdXRvU2l6ZSI6MCwiRm9yZWdyb3VuZCI6eyIkcmVmIjoiOTAi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zMTQiLCJMaW5lQ29sb3IiOm51bGwsIkxpbmVXZWlnaHQiOjAuMCwiTGluZVR5cGUiOjAsIlBhcmVudFN0eWxlIjpudWxsfSwiUGFyZW50U3R5bGUiOnsiJHJlZiI6Ijg4In19LCJIb3Jpem9udGFsQ29ubmVjdG9yU3R5bGUiOnsiJGlkIjoiMzE1IiwiTGluZUNvbG9yIjp7IiRyZWYiOiI5NiJ9LCJMaW5lV2VpZ2h0IjowLjAsIkxpbmVUeXBlIjowLCJQYXJlbnRTdHlsZSI6eyIkcmVmIjoiOTUifX0sIlZlcnRpY2FsQ29ubmVjdG9yU3R5bGUiOnsiJGlkIjoiMzE2IiwiTGluZUNvbG9yIjp7IiRyZWYiOiI5OSJ9LCJMaW5lV2VpZ2h0IjowLjAsIkxpbmVUeXBlIjowLCJQYXJlbnRTdHlsZSI6eyIkcmVmIjoiOTgifX0sIk1hcmdpbiI6bnVsbCwiU3RhcnREYXRlUG9zaXRpb24iOjMsIkVuZERhdGVQb3NpdGlvbiI6MywiVGl0bGVQb3NpdGlvbiI6NCwiRHVyYXRpb25Qb3NpdGlvbiI6NiwiUGVyY2VudGFnZUNvbXBsZXRlZFBvc2l0aW9uIjo2LCJTcGFjaW5nIjo1LCJJc0JlbG93VGltZWJhbmQiOmZhbHNlLCJQZXJjZW50YWdlQ29tcGxldGVTaGFwZU9wYWNpdHkiOjM1LCJTaGFwZVN0eWxlIjp7IiRpZCI6IjMxNyIsIk1hcmdpbiI6eyIkcmVmIjoiMTAyIn0sIlBhZGRpbmciOnsiJHJlZiI6IjEwMyJ9LCJCYWNrZ3JvdW5kIjp7IiRpZCI6IjMxOCIsIkNvbG9yIjp7IiRpZCI6IjMxOSIsIkEiOjI1NSwiUiI6MjM0LCJHIjoyMiwiQiI6MzB9fSwiSXNWaXNpYmxlIjp0cnVlLCJXaWR0aCI6MC4wLCJIZWlnaHQiOjEwLjAsIkJvcmRlclN0eWxlIjp7IiRpZCI6IjMyMCIsIkxpbmVDb2xvciI6eyIkcmVmIjoiMTA1In0sIkxpbmVXZWlnaHQiOjAuMCwiTGluZVR5cGUiOjAsIlBhcmVudFN0eWxlIjp7IiRyZWYiOiIxMDQifX0sIlBhcmVudFN0eWxlIjp7IiRyZWYiOiIxMDEifX0sIlRpdGxlU3R5bGUiOnsiJGlkIjoiMzIxIiwiRm9udFNldHRpbmdzIjp7IiRpZCI6IjMyMiIsIkZvbnRTaXplIjoxMSwiRm9udE5hbWUiOiJGcmFua2xpbiBHb3RoaWMgTWVkaXVtIiwiSXNCb2xkIjpmYWxzZSwiSXNJdGFsaWMiOmZhbHNlLCJJc1VuZGVybGluZWQiOmZhbHNlLCJQYXJlbnRTdHlsZSI6eyIkcmVmIjoiMTA4In19LCJBdXRvU2l6ZSI6MCwiRm9yZWdyb3VuZCI6eyIkcmVmIjoiMTA5In0sIk1heFdpZHRoIjo3MjAuMCwiTWF4SGVpZ2h0IjoiSW5maW5pdHkiLCJTbWFydEZvcmVncm91bmRJc0FjdGl2ZSI6ZmFsc2UsIkhvcml6b250YWxBbGlnbm1lbnQiOjAsIlZlcnRpY2FsQWxpZ25tZW50IjowLCJTbWFydEZvcmVncm91bmQiOm51bGwsIk1hcmdpbiI6eyIkcmVmIjoiMTExIn0sIlBhZGRpbmciOnsiJHJlZiI6IjExMiJ9LCJCYWNrZ3JvdW5kIjp7IiRyZWYiOiIxMTMifSwiSXNWaXNpYmxlIjp0cnVlLCJXaWR0aCI6MC4wLCJIZWlnaHQiOjAuMCwiQm9yZGVyU3R5bGUiOnsiJGlkIjoiMzIzIiwiTGluZUNvbG9yIjpudWxsLCJMaW5lV2VpZ2h0IjowLjAsIkxpbmVUeXBlIjowLCJQYXJlbnRTdHlsZSI6bnVsbH0sIlBhcmVudFN0eWxlIjp7IiRyZWYiOiIxMDcifX0sIkRhdGVTdHlsZSI6eyIkaWQiOiIzMjQiLCJGb250U2V0dGluZ3MiOnsiJGlkIjoiMzI1IiwiRm9udFNpemUiOjEwLCJGb250TmFtZSI6IkZyYW5rbGluIEdvdGhpYyBNZWRpdW0iLCJJc0JvbGQiOmZhbHNlLCJJc0l0YWxpYyI6ZmFsc2UsIklzVW5kZXJsaW5lZCI6ZmFsc2UsIlBhcmVudFN0eWxlIjp7IiRyZWYiOiIxMTUifX0sIkF1dG9TaXplIjowLCJGb3JlZ3JvdW5kIjp7IiRyZWYiOiIxMTYifSwiTWF4V2lkdGgiOjIwMC4wLCJNYXhIZWlnaHQiOiJJbmZpbml0eSIsIlNtYXJ0Rm9yZWdyb3VuZElzQWN0aXZlIjpmYWxzZSwiSG9yaXpvbnRhbEFsaWdubWVudCI6MiwiVmVydGljYWxBbGlnbm1lbnQiOjAsIlNtYXJ0Rm9yZWdyb3VuZCI6bnVsbCwiTWFyZ2luIjp7IiRyZWYiOiIxMTgifSwiUGFkZGluZyI6eyIkcmVmIjoiMTE5In0sIkJhY2tncm91bmQiOnsiJHJlZiI6IjEyMCJ9LCJJc1Zpc2libGUiOnRydWUsIldpZHRoIjowLjAsIkhlaWdodCI6MC4wLCJCb3JkZXJTdHlsZSI6eyIkaWQiOiIzMjYiLCJMaW5lQ29sb3IiOm51bGwsIkxpbmVXZWlnaHQiOjAuMCwiTGluZVR5cGUiOjAsIlBhcmVudFN0eWxlIjpudWxsfSwiUGFyZW50U3R5bGUiOnsiJHJlZiI6IjExNCJ9fSwiRGF0ZUZvcm1hdCI6eyIkcmVmIjoiMTIxIn0sIklzVmlzaWJsZSI6dHJ1ZSwiUGFyZW50U3R5bGUiOnsiJHJlZiI6IjgwIn19LCJJbmRleCI6NywiSWQiOiI1YzhiZWU4ZC0zOTYzLTRmZjktYjA0OS05OTMzZTVlNzAxNTQiLCJUaXRsZSI6IlByb2plY3QgU2lnbiBPZmYiLCJOb3RlIjpudWxsLCJIeXBlcmxpbmsiOm51bGwsIklzQ2hhbmdlZCI6ZmFsc2UsIklzTmV3IjpmYWxzZX1dLCJTZXR0aW5ncyI6eyIkaWQiOiIzMjciLCJJbXBhT3B0aW9ucyI6eyIkaWQiOiIzMjgiLCJMZWZ0VG9SaWdodCI6ZmFsc2UsIlBheWxvYWRPcHRpb25zIjoyfSwiVXNlQ29tcHJlc3Npb24iOmZhbHNlLCJDb21wcmVzaW9uUGVyY2VudGFnZSI6MC4wLCJJbmFjdGl2ZUludGVydmFsV2lkdGhUaHJlc2hvbGQiOjAuMCwiSW5hY3RpdmVJbnRlcnZhbFdpZHRoIjowLjAsIlNwbGl0VGFza3MiOmZhbHNlLCJVc2VDbHVzdGVyIjpmYWxzZSwiRXBzaWxvbiI6MC4wLCJNaW5Qb2ludHNUb0Zvcm1BQ2x1c3RlciI6MCwiR2VuZXJhdGVJbnZpc2libGVTaGFwZXMiOmZhbHNlLCJTbWFydFRpbWVsaW5lVGFza1BlcmNlbnRhZ2VGaXQiOmZhbHNlfSwiSXNOZXciOnRydWV9"/>
  <p:tag name="__MASTER" val="__part_0"/>
  <p:tag name="AUTOMATICDOWNGRADETODOMPROCESSRUN" val="True"/>
</p:tagLst>
</file>

<file path=ppt/tags/tag2.xml><?xml version="1.0" encoding="utf-8"?>
<p:tagLst xmlns:a="http://schemas.openxmlformats.org/drawingml/2006/main" xmlns:r="http://schemas.openxmlformats.org/officeDocument/2006/relationships" xmlns:p="http://schemas.openxmlformats.org/presentationml/2006/main">
  <p:tag name="OTLMARKERSHAPE" val="OTL"/>
</p:tagLst>
</file>

<file path=ppt/tags/tag3.xml><?xml version="1.0" encoding="utf-8"?>
<p:tagLst xmlns:a="http://schemas.openxmlformats.org/drawingml/2006/main" xmlns:r="http://schemas.openxmlformats.org/officeDocument/2006/relationships" xmlns:p="http://schemas.openxmlformats.org/presentationml/2006/main">
  <p:tag name="OTLMARKERSHAPE" val="OTL"/>
</p:tagLst>
</file>

<file path=ppt/tags/tag4.xml><?xml version="1.0" encoding="utf-8"?>
<p:tagLst xmlns:a="http://schemas.openxmlformats.org/drawingml/2006/main" xmlns:r="http://schemas.openxmlformats.org/officeDocument/2006/relationships" xmlns:p="http://schemas.openxmlformats.org/presentationml/2006/main">
  <p:tag name="OTLMARKERSHAPE" val="OTL"/>
</p:tagLst>
</file>

<file path=ppt/tags/tag5.xml><?xml version="1.0" encoding="utf-8"?>
<p:tagLst xmlns:a="http://schemas.openxmlformats.org/drawingml/2006/main" xmlns:r="http://schemas.openxmlformats.org/officeDocument/2006/relationships" xmlns:p="http://schemas.openxmlformats.org/presentationml/2006/main">
  <p:tag name="OTLMARKERSHAPE" val="OTL"/>
</p:tagLst>
</file>

<file path=ppt/tags/tag6.xml><?xml version="1.0" encoding="utf-8"?>
<p:tagLst xmlns:a="http://schemas.openxmlformats.org/drawingml/2006/main" xmlns:r="http://schemas.openxmlformats.org/officeDocument/2006/relationships" xmlns:p="http://schemas.openxmlformats.org/presentationml/2006/main">
  <p:tag name="OTLMARKERSHAPE" val="OTL"/>
</p:tagLst>
</file>

<file path=ppt/tags/tag7.xml><?xml version="1.0" encoding="utf-8"?>
<p:tagLst xmlns:a="http://schemas.openxmlformats.org/drawingml/2006/main" xmlns:r="http://schemas.openxmlformats.org/officeDocument/2006/relationships" xmlns:p="http://schemas.openxmlformats.org/presentationml/2006/main">
  <p:tag name="OTLMARKERSHAPE" val="OTL"/>
</p:tagLst>
</file>

<file path=ppt/tags/tag8.xml><?xml version="1.0" encoding="utf-8"?>
<p:tagLst xmlns:a="http://schemas.openxmlformats.org/drawingml/2006/main" xmlns:r="http://schemas.openxmlformats.org/officeDocument/2006/relationships" xmlns:p="http://schemas.openxmlformats.org/presentationml/2006/main">
  <p:tag name="OTLMARKERSHAPE" val="OTL"/>
</p:tagLst>
</file>

<file path=ppt/tags/tag9.xml><?xml version="1.0" encoding="utf-8"?>
<p:tagLst xmlns:a="http://schemas.openxmlformats.org/drawingml/2006/main" xmlns:r="http://schemas.openxmlformats.org/officeDocument/2006/relationships" xmlns:p="http://schemas.openxmlformats.org/presentationml/2006/main">
  <p:tag name="OTLMARKERSHAPE" val="OTL"/>
</p:tagLst>
</file>

<file path=ppt/tags/tag10.xml><?xml version="1.0" encoding="utf-8"?>
<p:tagLst xmlns:a="http://schemas.openxmlformats.org/drawingml/2006/main" xmlns:r="http://schemas.openxmlformats.org/officeDocument/2006/relationships" xmlns:p="http://schemas.openxmlformats.org/presentationml/2006/main">
  <p:tag name="OTLMARKERSHAPE" val="OTL"/>
</p:tagLst>
</file>

<file path=ppt/tags/tag11.xml><?xml version="1.0" encoding="utf-8"?>
<p:tagLst xmlns:a="http://schemas.openxmlformats.org/drawingml/2006/main" xmlns:r="http://schemas.openxmlformats.org/officeDocument/2006/relationships" xmlns:p="http://schemas.openxmlformats.org/presentationml/2006/main">
  <p:tag name="OTLMARKERSHAPE" val="OTL"/>
</p:tagLst>
</file>

<file path=ppt/tags/tag12.xml><?xml version="1.0" encoding="utf-8"?>
<p:tagLst xmlns:a="http://schemas.openxmlformats.org/drawingml/2006/main" xmlns:r="http://schemas.openxmlformats.org/officeDocument/2006/relationships" xmlns:p="http://schemas.openxmlformats.org/presentationml/2006/main">
  <p:tag name="OTLMARKERSHAPE" val="OTL"/>
</p:tagLst>
</file>

<file path=ppt/tags/tag13.xml><?xml version="1.0" encoding="utf-8"?>
<p:tagLst xmlns:a="http://schemas.openxmlformats.org/drawingml/2006/main" xmlns:r="http://schemas.openxmlformats.org/officeDocument/2006/relationships" xmlns:p="http://schemas.openxmlformats.org/presentationml/2006/main">
  <p:tag name="OTLMARKERSHAPE" val="OTL"/>
</p:tagLst>
</file>

<file path=ppt/tags/tag14.xml><?xml version="1.0" encoding="utf-8"?>
<p:tagLst xmlns:a="http://schemas.openxmlformats.org/drawingml/2006/main" xmlns:r="http://schemas.openxmlformats.org/officeDocument/2006/relationships" xmlns:p="http://schemas.openxmlformats.org/presentationml/2006/main">
  <p:tag name="OTLMARKERSHAPE" val="OTL"/>
</p:tagLst>
</file>

<file path=ppt/tags/tag15.xml><?xml version="1.0" encoding="utf-8"?>
<p:tagLst xmlns:a="http://schemas.openxmlformats.org/drawingml/2006/main" xmlns:r="http://schemas.openxmlformats.org/officeDocument/2006/relationships" xmlns:p="http://schemas.openxmlformats.org/presentationml/2006/main">
  <p:tag name="OTLMARKERSHAPE" val="OTL"/>
</p:tagLst>
</file>

<file path=ppt/tags/tag16.xml><?xml version="1.0" encoding="utf-8"?>
<p:tagLst xmlns:a="http://schemas.openxmlformats.org/drawingml/2006/main" xmlns:r="http://schemas.openxmlformats.org/officeDocument/2006/relationships" xmlns:p="http://schemas.openxmlformats.org/presentationml/2006/main">
  <p:tag name="OTLMARKERSHAPE" val="OTL"/>
</p:tagLst>
</file>

<file path=ppt/tags/tag17.xml><?xml version="1.0" encoding="utf-8"?>
<p:tagLst xmlns:a="http://schemas.openxmlformats.org/drawingml/2006/main" xmlns:r="http://schemas.openxmlformats.org/officeDocument/2006/relationships" xmlns:p="http://schemas.openxmlformats.org/presentationml/2006/main">
  <p:tag name="OTLMARKERSHAPE" val="OTL"/>
</p:tagLst>
</file>

<file path=ppt/tags/tag18.xml><?xml version="1.0" encoding="utf-8"?>
<p:tagLst xmlns:a="http://schemas.openxmlformats.org/drawingml/2006/main" xmlns:r="http://schemas.openxmlformats.org/officeDocument/2006/relationships" xmlns:p="http://schemas.openxmlformats.org/presentationml/2006/main">
  <p:tag name="OTLMARKERSHAPE" val="OTL"/>
</p:tagLst>
</file>

<file path=ppt/tags/tag19.xml><?xml version="1.0" encoding="utf-8"?>
<p:tagLst xmlns:a="http://schemas.openxmlformats.org/drawingml/2006/main" xmlns:r="http://schemas.openxmlformats.org/officeDocument/2006/relationships" xmlns:p="http://schemas.openxmlformats.org/presentationml/2006/main">
  <p:tag name="OTLMARKERSHAPE" val="OTL"/>
</p:tagLst>
</file>

<file path=ppt/tags/tag20.xml><?xml version="1.0" encoding="utf-8"?>
<p:tagLst xmlns:a="http://schemas.openxmlformats.org/drawingml/2006/main" xmlns:r="http://schemas.openxmlformats.org/officeDocument/2006/relationships" xmlns:p="http://schemas.openxmlformats.org/presentationml/2006/main">
  <p:tag name="OTLMARKERSHAPE" val="OTL"/>
</p:tagLst>
</file>

<file path=ppt/tags/tag21.xml><?xml version="1.0" encoding="utf-8"?>
<p:tagLst xmlns:a="http://schemas.openxmlformats.org/drawingml/2006/main" xmlns:r="http://schemas.openxmlformats.org/officeDocument/2006/relationships" xmlns:p="http://schemas.openxmlformats.org/presentationml/2006/main">
  <p:tag name="OTLMARKERSHAPE" val="OTL"/>
</p:tagLst>
</file>

<file path=ppt/tags/tag22.xml><?xml version="1.0" encoding="utf-8"?>
<p:tagLst xmlns:a="http://schemas.openxmlformats.org/drawingml/2006/main" xmlns:r="http://schemas.openxmlformats.org/officeDocument/2006/relationships" xmlns:p="http://schemas.openxmlformats.org/presentationml/2006/main">
  <p:tag name="OTLMARKERSHAPE" val="OTL"/>
</p:tagLst>
</file>

<file path=ppt/tags/tag23.xml><?xml version="1.0" encoding="utf-8"?>
<p:tagLst xmlns:a="http://schemas.openxmlformats.org/drawingml/2006/main" xmlns:r="http://schemas.openxmlformats.org/officeDocument/2006/relationships" xmlns:p="http://schemas.openxmlformats.org/presentationml/2006/main">
  <p:tag name="OTLMARKERSHAPE" val="OTL"/>
</p:tagLst>
</file>

<file path=ppt/tags/tag24.xml><?xml version="1.0" encoding="utf-8"?>
<p:tagLst xmlns:a="http://schemas.openxmlformats.org/drawingml/2006/main" xmlns:r="http://schemas.openxmlformats.org/officeDocument/2006/relationships" xmlns:p="http://schemas.openxmlformats.org/presentationml/2006/main">
  <p:tag name="OTLMARKERSHAPE" val="OTL"/>
</p:tagLst>
</file>

<file path=ppt/tags/tag25.xml><?xml version="1.0" encoding="utf-8"?>
<p:tagLst xmlns:a="http://schemas.openxmlformats.org/drawingml/2006/main" xmlns:r="http://schemas.openxmlformats.org/officeDocument/2006/relationships" xmlns:p="http://schemas.openxmlformats.org/presentationml/2006/main">
  <p:tag name="OTLMARKERSHAPE" val="OTL"/>
</p:tagLst>
</file>

<file path=ppt/tags/tag26.xml><?xml version="1.0" encoding="utf-8"?>
<p:tagLst xmlns:a="http://schemas.openxmlformats.org/drawingml/2006/main" xmlns:r="http://schemas.openxmlformats.org/officeDocument/2006/relationships" xmlns:p="http://schemas.openxmlformats.org/presentationml/2006/main">
  <p:tag name="OTLMARKERSHAPE" val="OTL"/>
</p:tagLst>
</file>

<file path=ppt/tags/tag27.xml><?xml version="1.0" encoding="utf-8"?>
<p:tagLst xmlns:a="http://schemas.openxmlformats.org/drawingml/2006/main" xmlns:r="http://schemas.openxmlformats.org/officeDocument/2006/relationships" xmlns:p="http://schemas.openxmlformats.org/presentationml/2006/main">
  <p:tag name="OTLMARKERSHAPE" val="OTL"/>
</p:tagLst>
</file>

<file path=ppt/tags/tag28.xml><?xml version="1.0" encoding="utf-8"?>
<p:tagLst xmlns:a="http://schemas.openxmlformats.org/drawingml/2006/main" xmlns:r="http://schemas.openxmlformats.org/officeDocument/2006/relationships" xmlns:p="http://schemas.openxmlformats.org/presentationml/2006/main">
  <p:tag name="OTLMARKERSHAPE" val="OTL"/>
</p:tagLst>
</file>

<file path=ppt/tags/tag29.xml><?xml version="1.0" encoding="utf-8"?>
<p:tagLst xmlns:a="http://schemas.openxmlformats.org/drawingml/2006/main" xmlns:r="http://schemas.openxmlformats.org/officeDocument/2006/relationships" xmlns:p="http://schemas.openxmlformats.org/presentationml/2006/main">
  <p:tag name="OTLMARKERSHAPE" val="OTL"/>
</p:tagLst>
</file>

<file path=ppt/tags/tag30.xml><?xml version="1.0" encoding="utf-8"?>
<p:tagLst xmlns:a="http://schemas.openxmlformats.org/drawingml/2006/main" xmlns:r="http://schemas.openxmlformats.org/officeDocument/2006/relationships" xmlns:p="http://schemas.openxmlformats.org/presentationml/2006/main">
  <p:tag name="OTLMARKERSHAPE" val="OTL"/>
</p:tagLst>
</file>

<file path=ppt/tags/tag31.xml><?xml version="1.0" encoding="utf-8"?>
<p:tagLst xmlns:a="http://schemas.openxmlformats.org/drawingml/2006/main" xmlns:r="http://schemas.openxmlformats.org/officeDocument/2006/relationships" xmlns:p="http://schemas.openxmlformats.org/presentationml/2006/main">
  <p:tag name="OTLMARKERSHAPE" val="OTL"/>
</p:tagLst>
</file>

<file path=ppt/tags/tag32.xml><?xml version="1.0" encoding="utf-8"?>
<p:tagLst xmlns:a="http://schemas.openxmlformats.org/drawingml/2006/main" xmlns:r="http://schemas.openxmlformats.org/officeDocument/2006/relationships" xmlns:p="http://schemas.openxmlformats.org/presentationml/2006/main">
  <p:tag name="OTLMARKERSHAPE" val="OTL"/>
</p:tagLst>
</file>

<file path=ppt/tags/tag33.xml><?xml version="1.0" encoding="utf-8"?>
<p:tagLst xmlns:a="http://schemas.openxmlformats.org/drawingml/2006/main" xmlns:r="http://schemas.openxmlformats.org/officeDocument/2006/relationships" xmlns:p="http://schemas.openxmlformats.org/presentationml/2006/main">
  <p:tag name="OTLMARKERSHAPE" val="OTL"/>
</p:tagLst>
</file>

<file path=ppt/tags/tag34.xml><?xml version="1.0" encoding="utf-8"?>
<p:tagLst xmlns:a="http://schemas.openxmlformats.org/drawingml/2006/main" xmlns:r="http://schemas.openxmlformats.org/officeDocument/2006/relationships" xmlns:p="http://schemas.openxmlformats.org/presentationml/2006/main">
  <p:tag name="OTLMARKERSHAPE" val="OTL"/>
</p:tagLst>
</file>

<file path=ppt/tags/tag35.xml><?xml version="1.0" encoding="utf-8"?>
<p:tagLst xmlns:a="http://schemas.openxmlformats.org/drawingml/2006/main" xmlns:r="http://schemas.openxmlformats.org/officeDocument/2006/relationships" xmlns:p="http://schemas.openxmlformats.org/presentationml/2006/main">
  <p:tag name="OTLMARKERSHAPE" val="OTL"/>
</p:tagLst>
</file>

<file path=ppt/tags/tag36.xml><?xml version="1.0" encoding="utf-8"?>
<p:tagLst xmlns:a="http://schemas.openxmlformats.org/drawingml/2006/main" xmlns:r="http://schemas.openxmlformats.org/officeDocument/2006/relationships" xmlns:p="http://schemas.openxmlformats.org/presentationml/2006/main">
  <p:tag name="OTLMARKERSHAPE" val="OTL"/>
</p:tagLst>
</file>

<file path=ppt/tags/tag37.xml><?xml version="1.0" encoding="utf-8"?>
<p:tagLst xmlns:a="http://schemas.openxmlformats.org/drawingml/2006/main" xmlns:r="http://schemas.openxmlformats.org/officeDocument/2006/relationships" xmlns:p="http://schemas.openxmlformats.org/presentationml/2006/main">
  <p:tag name="OTLMARKERSHAPE" val="OTL"/>
</p:tagLst>
</file>

<file path=ppt/tags/tag38.xml><?xml version="1.0" encoding="utf-8"?>
<p:tagLst xmlns:a="http://schemas.openxmlformats.org/drawingml/2006/main" xmlns:r="http://schemas.openxmlformats.org/officeDocument/2006/relationships" xmlns:p="http://schemas.openxmlformats.org/presentationml/2006/main">
  <p:tag name="OTLMARKERSHAPE" val="OTL"/>
</p:tagLst>
</file>

<file path=ppt/tags/tag39.xml><?xml version="1.0" encoding="utf-8"?>
<p:tagLst xmlns:a="http://schemas.openxmlformats.org/drawingml/2006/main" xmlns:r="http://schemas.openxmlformats.org/officeDocument/2006/relationships" xmlns:p="http://schemas.openxmlformats.org/presentationml/2006/main">
  <p:tag name="OTLMARKERSHAPE" val="OTL"/>
</p:tagLst>
</file>

<file path=ppt/tags/tag40.xml><?xml version="1.0" encoding="utf-8"?>
<p:tagLst xmlns:a="http://schemas.openxmlformats.org/drawingml/2006/main" xmlns:r="http://schemas.openxmlformats.org/officeDocument/2006/relationships" xmlns:p="http://schemas.openxmlformats.org/presentationml/2006/main">
  <p:tag name="OTLMARKERSHAPE" val="OTL"/>
</p:tagLst>
</file>

<file path=ppt/tags/tag41.xml><?xml version="1.0" encoding="utf-8"?>
<p:tagLst xmlns:a="http://schemas.openxmlformats.org/drawingml/2006/main" xmlns:r="http://schemas.openxmlformats.org/officeDocument/2006/relationships" xmlns:p="http://schemas.openxmlformats.org/presentationml/2006/main">
  <p:tag name="OTLMARKERSHAPE" val="OTL"/>
</p:tagLst>
</file>

<file path=ppt/tags/tag42.xml><?xml version="1.0" encoding="utf-8"?>
<p:tagLst xmlns:a="http://schemas.openxmlformats.org/drawingml/2006/main" xmlns:r="http://schemas.openxmlformats.org/officeDocument/2006/relationships" xmlns:p="http://schemas.openxmlformats.org/presentationml/2006/main">
  <p:tag name="OTLMARKERSHAPE" val="OTL"/>
</p:tagLst>
</file>

<file path=ppt/tags/tag43.xml><?xml version="1.0" encoding="utf-8"?>
<p:tagLst xmlns:a="http://schemas.openxmlformats.org/drawingml/2006/main" xmlns:r="http://schemas.openxmlformats.org/officeDocument/2006/relationships" xmlns:p="http://schemas.openxmlformats.org/presentationml/2006/main">
  <p:tag name="OTLMARKERSHAPE" val="OTL"/>
</p:tagLst>
</file>

<file path=ppt/tags/tag44.xml><?xml version="1.0" encoding="utf-8"?>
<p:tagLst xmlns:a="http://schemas.openxmlformats.org/drawingml/2006/main" xmlns:r="http://schemas.openxmlformats.org/officeDocument/2006/relationships" xmlns:p="http://schemas.openxmlformats.org/presentationml/2006/main">
  <p:tag name="OTLMARKERSHAPE" val="OTL"/>
</p:tagLst>
</file>

<file path=ppt/tags/tag45.xml><?xml version="1.0" encoding="utf-8"?>
<p:tagLst xmlns:a="http://schemas.openxmlformats.org/drawingml/2006/main" xmlns:r="http://schemas.openxmlformats.org/officeDocument/2006/relationships" xmlns:p="http://schemas.openxmlformats.org/presentationml/2006/main">
  <p:tag name="OTLMARKERSHAPE" val="OTL"/>
</p:tagLst>
</file>

<file path=ppt/tags/tag46.xml><?xml version="1.0" encoding="utf-8"?>
<p:tagLst xmlns:a="http://schemas.openxmlformats.org/drawingml/2006/main" xmlns:r="http://schemas.openxmlformats.org/officeDocument/2006/relationships" xmlns:p="http://schemas.openxmlformats.org/presentationml/2006/main">
  <p:tag name="OTLMARKERSHAPE" val="OTL"/>
</p:tagLst>
</file>

<file path=ppt/tags/tag47.xml><?xml version="1.0" encoding="utf-8"?>
<p:tagLst xmlns:a="http://schemas.openxmlformats.org/drawingml/2006/main" xmlns:r="http://schemas.openxmlformats.org/officeDocument/2006/relationships" xmlns:p="http://schemas.openxmlformats.org/presentationml/2006/main">
  <p:tag name="OTLMARKERSHAPE" val="OTL"/>
</p:tagLst>
</file>

<file path=ppt/tags/tag48.xml><?xml version="1.0" encoding="utf-8"?>
<p:tagLst xmlns:a="http://schemas.openxmlformats.org/drawingml/2006/main" xmlns:r="http://schemas.openxmlformats.org/officeDocument/2006/relationships" xmlns:p="http://schemas.openxmlformats.org/presentationml/2006/main">
  <p:tag name="OTLMARKERSHAPE" val="OTL"/>
</p:tagLst>
</file>

<file path=ppt/tags/tag49.xml><?xml version="1.0" encoding="utf-8"?>
<p:tagLst xmlns:a="http://schemas.openxmlformats.org/drawingml/2006/main" xmlns:r="http://schemas.openxmlformats.org/officeDocument/2006/relationships" xmlns:p="http://schemas.openxmlformats.org/presentationml/2006/main">
  <p:tag name="OTLMARKERSHAPE" val="OTL"/>
</p:tagLst>
</file>

<file path=ppt/tags/tag50.xml><?xml version="1.0" encoding="utf-8"?>
<p:tagLst xmlns:a="http://schemas.openxmlformats.org/drawingml/2006/main" xmlns:r="http://schemas.openxmlformats.org/officeDocument/2006/relationships" xmlns:p="http://schemas.openxmlformats.org/presentationml/2006/main">
  <p:tag name="OTLMARKERSHAPE" val="OTL"/>
</p:tagLst>
</file>

<file path=ppt/tags/tag51.xml><?xml version="1.0" encoding="utf-8"?>
<p:tagLst xmlns:a="http://schemas.openxmlformats.org/drawingml/2006/main" xmlns:r="http://schemas.openxmlformats.org/officeDocument/2006/relationships" xmlns:p="http://schemas.openxmlformats.org/presentationml/2006/main">
  <p:tag name="OTLMARKERSHAPE" val="OTL"/>
</p:tagLst>
</file>

<file path=ppt/tags/tag52.xml><?xml version="1.0" encoding="utf-8"?>
<p:tagLst xmlns:a="http://schemas.openxmlformats.org/drawingml/2006/main" xmlns:r="http://schemas.openxmlformats.org/officeDocument/2006/relationships" xmlns:p="http://schemas.openxmlformats.org/presentationml/2006/main">
  <p:tag name="OTLMARKERSHAPE" val="OTL"/>
</p:tagLst>
</file>

<file path=ppt/tags/tag53.xml><?xml version="1.0" encoding="utf-8"?>
<p:tagLst xmlns:a="http://schemas.openxmlformats.org/drawingml/2006/main" xmlns:r="http://schemas.openxmlformats.org/officeDocument/2006/relationships" xmlns:p="http://schemas.openxmlformats.org/presentationml/2006/main">
  <p:tag name="OTLMARKERSHAPE" val="OTL"/>
</p:tagLst>
</file>

<file path=ppt/tags/tag54.xml><?xml version="1.0" encoding="utf-8"?>
<p:tagLst xmlns:a="http://schemas.openxmlformats.org/drawingml/2006/main" xmlns:r="http://schemas.openxmlformats.org/officeDocument/2006/relationships" xmlns:p="http://schemas.openxmlformats.org/presentationml/2006/main">
  <p:tag name="OTLMARKERSHAPE" val="OTL"/>
</p:tagLst>
</file>

<file path=ppt/tags/tag55.xml><?xml version="1.0" encoding="utf-8"?>
<p:tagLst xmlns:a="http://schemas.openxmlformats.org/drawingml/2006/main" xmlns:r="http://schemas.openxmlformats.org/officeDocument/2006/relationships" xmlns:p="http://schemas.openxmlformats.org/presentationml/2006/main">
  <p:tag name="OTLMARKERSHAPE" val="OTL"/>
</p:tagLst>
</file>

<file path=ppt/tags/tag56.xml><?xml version="1.0" encoding="utf-8"?>
<p:tagLst xmlns:a="http://schemas.openxmlformats.org/drawingml/2006/main" xmlns:r="http://schemas.openxmlformats.org/officeDocument/2006/relationships" xmlns:p="http://schemas.openxmlformats.org/presentationml/2006/main">
  <p:tag name="OTLMARKERSHAPE" val="OTL"/>
</p:tagLst>
</file>

<file path=ppt/tags/tag57.xml><?xml version="1.0" encoding="utf-8"?>
<p:tagLst xmlns:a="http://schemas.openxmlformats.org/drawingml/2006/main" xmlns:r="http://schemas.openxmlformats.org/officeDocument/2006/relationships" xmlns:p="http://schemas.openxmlformats.org/presentationml/2006/main">
  <p:tag name="OTLMARKERSHAPE" val="OTL"/>
</p:tagLst>
</file>

<file path=ppt/tags/tag58.xml><?xml version="1.0" encoding="utf-8"?>
<p:tagLst xmlns:a="http://schemas.openxmlformats.org/drawingml/2006/main" xmlns:r="http://schemas.openxmlformats.org/officeDocument/2006/relationships" xmlns:p="http://schemas.openxmlformats.org/presentationml/2006/main">
  <p:tag name="OTLMARKERSHAPE" val="OTL"/>
</p:tagLst>
</file>

<file path=ppt/tags/tag59.xml><?xml version="1.0" encoding="utf-8"?>
<p:tagLst xmlns:a="http://schemas.openxmlformats.org/drawingml/2006/main" xmlns:r="http://schemas.openxmlformats.org/officeDocument/2006/relationships" xmlns:p="http://schemas.openxmlformats.org/presentationml/2006/main">
  <p:tag name="OTLMARKERSHAPE" val="OTL"/>
</p:tagLst>
</file>

<file path=ppt/tags/tag60.xml><?xml version="1.0" encoding="utf-8"?>
<p:tagLst xmlns:a="http://schemas.openxmlformats.org/drawingml/2006/main" xmlns:r="http://schemas.openxmlformats.org/officeDocument/2006/relationships" xmlns:p="http://schemas.openxmlformats.org/presentationml/2006/main">
  <p:tag name="OTLMARKERSHAPE" val="OTL"/>
</p:tagLst>
</file>

<file path=ppt/tags/tag61.xml><?xml version="1.0" encoding="utf-8"?>
<p:tagLst xmlns:a="http://schemas.openxmlformats.org/drawingml/2006/main" xmlns:r="http://schemas.openxmlformats.org/officeDocument/2006/relationships" xmlns:p="http://schemas.openxmlformats.org/presentationml/2006/main">
  <p:tag name="OTLMARKERSHAPE" val="OTL"/>
</p:tagLst>
</file>

<file path=ppt/tags/tag62.xml><?xml version="1.0" encoding="utf-8"?>
<p:tagLst xmlns:a="http://schemas.openxmlformats.org/drawingml/2006/main" xmlns:r="http://schemas.openxmlformats.org/officeDocument/2006/relationships" xmlns:p="http://schemas.openxmlformats.org/presentationml/2006/main">
  <p:tag name="OTLMARKERSHAPE" val="OTL"/>
</p:tagLst>
</file>

<file path=ppt/tags/tag63.xml><?xml version="1.0" encoding="utf-8"?>
<p:tagLst xmlns:a="http://schemas.openxmlformats.org/drawingml/2006/main" xmlns:r="http://schemas.openxmlformats.org/officeDocument/2006/relationships" xmlns:p="http://schemas.openxmlformats.org/presentationml/2006/main">
  <p:tag name="OTLMARKERSHAPE" val="OTL"/>
</p:tagLst>
</file>

<file path=ppt/tags/tag64.xml><?xml version="1.0" encoding="utf-8"?>
<p:tagLst xmlns:a="http://schemas.openxmlformats.org/drawingml/2006/main" xmlns:r="http://schemas.openxmlformats.org/officeDocument/2006/relationships" xmlns:p="http://schemas.openxmlformats.org/presentationml/2006/main">
  <p:tag name="OTLMARKERSHAPE" val="OTL"/>
</p:tagLst>
</file>

<file path=ppt/tags/tag65.xml><?xml version="1.0" encoding="utf-8"?>
<p:tagLst xmlns:a="http://schemas.openxmlformats.org/drawingml/2006/main" xmlns:r="http://schemas.openxmlformats.org/officeDocument/2006/relationships" xmlns:p="http://schemas.openxmlformats.org/presentationml/2006/main">
  <p:tag name="OTLMARKERSHAPE" val="OTL"/>
</p:tagLst>
</file>

<file path=ppt/tags/tag66.xml><?xml version="1.0" encoding="utf-8"?>
<p:tagLst xmlns:a="http://schemas.openxmlformats.org/drawingml/2006/main" xmlns:r="http://schemas.openxmlformats.org/officeDocument/2006/relationships" xmlns:p="http://schemas.openxmlformats.org/presentationml/2006/main">
  <p:tag name="OTLMARKERSHAPE" val="OTL"/>
</p:tagLst>
</file>

<file path=ppt/tags/tag67.xml><?xml version="1.0" encoding="utf-8"?>
<p:tagLst xmlns:a="http://schemas.openxmlformats.org/drawingml/2006/main" xmlns:r="http://schemas.openxmlformats.org/officeDocument/2006/relationships" xmlns:p="http://schemas.openxmlformats.org/presentationml/2006/main">
  <p:tag name="OTLMARKERSHAPE" val="OTL"/>
</p:tagLst>
</file>

<file path=ppt/tags/tag68.xml><?xml version="1.0" encoding="utf-8"?>
<p:tagLst xmlns:a="http://schemas.openxmlformats.org/drawingml/2006/main" xmlns:r="http://schemas.openxmlformats.org/officeDocument/2006/relationships" xmlns:p="http://schemas.openxmlformats.org/presentationml/2006/main">
  <p:tag name="OTLMARKERSHAPE" val="OTL"/>
</p:tagLst>
</file>

<file path=ppt/tags/tag69.xml><?xml version="1.0" encoding="utf-8"?>
<p:tagLst xmlns:a="http://schemas.openxmlformats.org/drawingml/2006/main" xmlns:r="http://schemas.openxmlformats.org/officeDocument/2006/relationships" xmlns:p="http://schemas.openxmlformats.org/presentationml/2006/main">
  <p:tag name="OTLMARKERSHAPE" val="OTL"/>
</p:tagLst>
</file>

<file path=ppt/tags/tag70.xml><?xml version="1.0" encoding="utf-8"?>
<p:tagLst xmlns:a="http://schemas.openxmlformats.org/drawingml/2006/main" xmlns:r="http://schemas.openxmlformats.org/officeDocument/2006/relationships" xmlns:p="http://schemas.openxmlformats.org/presentationml/2006/main">
  <p:tag name="OTLMARKERSHAPE" val="OTL"/>
</p:tagLst>
</file>

<file path=ppt/tags/tag71.xml><?xml version="1.0" encoding="utf-8"?>
<p:tagLst xmlns:a="http://schemas.openxmlformats.org/drawingml/2006/main" xmlns:r="http://schemas.openxmlformats.org/officeDocument/2006/relationships" xmlns:p="http://schemas.openxmlformats.org/presentationml/2006/main">
  <p:tag name="OTLMARKERSHAPE" val="OTL"/>
</p:tagLst>
</file>

<file path=ppt/tags/tag72.xml><?xml version="1.0" encoding="utf-8"?>
<p:tagLst xmlns:a="http://schemas.openxmlformats.org/drawingml/2006/main" xmlns:r="http://schemas.openxmlformats.org/officeDocument/2006/relationships" xmlns:p="http://schemas.openxmlformats.org/presentationml/2006/main">
  <p:tag name="OTLMARKERSHAPE" val="OTL"/>
</p:tagLst>
</file>

<file path=ppt/tags/tag73.xml><?xml version="1.0" encoding="utf-8"?>
<p:tagLst xmlns:a="http://schemas.openxmlformats.org/drawingml/2006/main" xmlns:r="http://schemas.openxmlformats.org/officeDocument/2006/relationships" xmlns:p="http://schemas.openxmlformats.org/presentationml/2006/main">
  <p:tag name="OTLMARKERSHAPE" val="OTL"/>
</p:tagLst>
</file>

<file path=ppt/tags/tag74.xml><?xml version="1.0" encoding="utf-8"?>
<p:tagLst xmlns:a="http://schemas.openxmlformats.org/drawingml/2006/main" xmlns:r="http://schemas.openxmlformats.org/officeDocument/2006/relationships" xmlns:p="http://schemas.openxmlformats.org/presentationml/2006/main">
  <p:tag name="OTLMARKERSHAPE" val="OTL"/>
</p:tagLst>
</file>

<file path=ppt/tags/tag75.xml><?xml version="1.0" encoding="utf-8"?>
<p:tagLst xmlns:a="http://schemas.openxmlformats.org/drawingml/2006/main" xmlns:r="http://schemas.openxmlformats.org/officeDocument/2006/relationships" xmlns:p="http://schemas.openxmlformats.org/presentationml/2006/main">
  <p:tag name="OTLMARKERSHAPE" val="OTL"/>
</p:tagLst>
</file>

<file path=ppt/tags/tag76.xml><?xml version="1.0" encoding="utf-8"?>
<p:tagLst xmlns:a="http://schemas.openxmlformats.org/drawingml/2006/main" xmlns:r="http://schemas.openxmlformats.org/officeDocument/2006/relationships" xmlns:p="http://schemas.openxmlformats.org/presentationml/2006/main">
  <p:tag name="OTLMARKERSHAPE" val="OTL"/>
</p:tagLst>
</file>

<file path=ppt/tags/tag77.xml><?xml version="1.0" encoding="utf-8"?>
<p:tagLst xmlns:a="http://schemas.openxmlformats.org/drawingml/2006/main" xmlns:r="http://schemas.openxmlformats.org/officeDocument/2006/relationships" xmlns:p="http://schemas.openxmlformats.org/presentationml/2006/main">
  <p:tag name="OTLMARKERSHAPE" val="OTL"/>
</p:tagLst>
</file>

<file path=ppt/tags/tag78.xml><?xml version="1.0" encoding="utf-8"?>
<p:tagLst xmlns:a="http://schemas.openxmlformats.org/drawingml/2006/main" xmlns:r="http://schemas.openxmlformats.org/officeDocument/2006/relationships" xmlns:p="http://schemas.openxmlformats.org/presentationml/2006/main">
  <p:tag name="OTLMARKERSHAPE" val="OTL"/>
</p:tagLst>
</file>

<file path=ppt/tags/tag79.xml><?xml version="1.0" encoding="utf-8"?>
<p:tagLst xmlns:a="http://schemas.openxmlformats.org/drawingml/2006/main" xmlns:r="http://schemas.openxmlformats.org/officeDocument/2006/relationships" xmlns:p="http://schemas.openxmlformats.org/presentationml/2006/main">
  <p:tag name="OTLMARKERSHAPE" val="OTL"/>
</p:tagLst>
</file>

<file path=ppt/tags/tag80.xml><?xml version="1.0" encoding="utf-8"?>
<p:tagLst xmlns:a="http://schemas.openxmlformats.org/drawingml/2006/main" xmlns:r="http://schemas.openxmlformats.org/officeDocument/2006/relationships" xmlns:p="http://schemas.openxmlformats.org/presentationml/2006/main">
  <p:tag name="OTLMARKERSHAPE" val="OTL"/>
</p:tagLst>
</file>

<file path=ppt/tags/tag81.xml><?xml version="1.0" encoding="utf-8"?>
<p:tagLst xmlns:a="http://schemas.openxmlformats.org/drawingml/2006/main" xmlns:r="http://schemas.openxmlformats.org/officeDocument/2006/relationships" xmlns:p="http://schemas.openxmlformats.org/presentationml/2006/main">
  <p:tag name="OTLMARKERSHAPE" val="OTL"/>
</p:tagLst>
</file>

<file path=ppt/tags/tag82.xml><?xml version="1.0" encoding="utf-8"?>
<p:tagLst xmlns:a="http://schemas.openxmlformats.org/drawingml/2006/main" xmlns:r="http://schemas.openxmlformats.org/officeDocument/2006/relationships" xmlns:p="http://schemas.openxmlformats.org/presentationml/2006/main">
  <p:tag name="OTLMARKERSHAPE" val="OTL"/>
</p:tagLst>
</file>

<file path=ppt/tags/tag83.xml><?xml version="1.0" encoding="utf-8"?>
<p:tagLst xmlns:a="http://schemas.openxmlformats.org/drawingml/2006/main" xmlns:r="http://schemas.openxmlformats.org/officeDocument/2006/relationships" xmlns:p="http://schemas.openxmlformats.org/presentationml/2006/main">
  <p:tag name="OTLMARKERSHAPE" val="OTL"/>
</p:tagLst>
</file>

<file path=ppt/tags/tag84.xml><?xml version="1.0" encoding="utf-8"?>
<p:tagLst xmlns:a="http://schemas.openxmlformats.org/drawingml/2006/main" xmlns:r="http://schemas.openxmlformats.org/officeDocument/2006/relationships" xmlns:p="http://schemas.openxmlformats.org/presentationml/2006/main">
  <p:tag name="OTLMARKERSHAPE" val="OTL"/>
</p:tagLst>
</file>

<file path=ppt/tags/tag85.xml><?xml version="1.0" encoding="utf-8"?>
<p:tagLst xmlns:a="http://schemas.openxmlformats.org/drawingml/2006/main" xmlns:r="http://schemas.openxmlformats.org/officeDocument/2006/relationships" xmlns:p="http://schemas.openxmlformats.org/presentationml/2006/main">
  <p:tag name="OTLMARKERSHAPE" val="OTL"/>
</p:tagLst>
</file>

<file path=ppt/tags/tag86.xml><?xml version="1.0" encoding="utf-8"?>
<p:tagLst xmlns:a="http://schemas.openxmlformats.org/drawingml/2006/main" xmlns:r="http://schemas.openxmlformats.org/officeDocument/2006/relationships" xmlns:p="http://schemas.openxmlformats.org/presentationml/2006/main">
  <p:tag name="OTLMARKERSHAPE" val="OTL"/>
</p:tagLst>
</file>

<file path=ppt/tags/tag87.xml><?xml version="1.0" encoding="utf-8"?>
<p:tagLst xmlns:a="http://schemas.openxmlformats.org/drawingml/2006/main" xmlns:r="http://schemas.openxmlformats.org/officeDocument/2006/relationships" xmlns:p="http://schemas.openxmlformats.org/presentationml/2006/main">
  <p:tag name="OTLMARKERSHAPE" val="OTL"/>
</p:tagLst>
</file>

<file path=ppt/tags/tag88.xml><?xml version="1.0" encoding="utf-8"?>
<p:tagLst xmlns:a="http://schemas.openxmlformats.org/drawingml/2006/main" xmlns:r="http://schemas.openxmlformats.org/officeDocument/2006/relationships" xmlns:p="http://schemas.openxmlformats.org/presentationml/2006/main">
  <p:tag name="OTLMARKERSHAPE" val="OTL"/>
</p:tagLst>
</file>

<file path=ppt/tags/tag89.xml><?xml version="1.0" encoding="utf-8"?>
<p:tagLst xmlns:a="http://schemas.openxmlformats.org/drawingml/2006/main" xmlns:r="http://schemas.openxmlformats.org/officeDocument/2006/relationships" xmlns:p="http://schemas.openxmlformats.org/presentationml/2006/main">
  <p:tag name="OTLMARKERSHAPE" val="OTL"/>
</p:tagLst>
</file>

<file path=ppt/tags/tag90.xml><?xml version="1.0" encoding="utf-8"?>
<p:tagLst xmlns:a="http://schemas.openxmlformats.org/drawingml/2006/main" xmlns:r="http://schemas.openxmlformats.org/officeDocument/2006/relationships" xmlns:p="http://schemas.openxmlformats.org/presentationml/2006/main">
  <p:tag name="OTLMARKERSHAPE" val="OTL"/>
</p:tagLst>
</file>

<file path=ppt/tags/tag91.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iJTdGFuZGFyZCIsIklzVGVtcGxhdGUiOmZhbHNlLCJWZXJzaW9uIjp7IiRpZCI6IjIiLCJWZXJzaW9uIjoiMy4wLjEiLCJPcmlnaW5hbEFzc2VtYmx5VmVyc2lvbiI6IjMuMDEuMDcuMDAiLCJFZGl0aW9uIjoiQmFzaWMiLCJJc1BsdXNFZGl0aW9uIjpmYWxzZX0sIkVmZmVjdCI6MSwiU3R5bGUiOnsiJGlkIjoiMyIsIlRpbWViYW5kU3R5bGUiOnsiJGlkIjoiNCIsIlNjYWxlTWFya2luZyI6MCwiU2hhcGUiOjAsIlNoYXBlU3R5bGUiOnsiJGlkIjoiNSIsIk1hcmdpbiI6eyIkaWQiOiI2IiwiVG9wIjowLCJMZWZ0IjoxMiwiUmlnaHQiOjEyLCJCb3R0b20iOjB9LCJQYWRkaW5nIjp7IiRpZCI6IjciLCJUb3AiOjUsIkxlZnQiOjAsIlJpZ2h0IjowLCJCb3R0b20iOjV9LCJCYWNrZ3JvdW5kIjp7IiRpZCI6IjgiLCJDb2xvciI6eyIkaWQiOiI5IiwiQSI6MjU1LCJSIjoyOCwiRyI6MTc4LCJCIjo2OH19LCJJc1Zpc2libGUiOnRydWUsIldpZHRoIjo4NTguMCwiSGVpZ2h0IjozMC4wLCJCb3JkZXJTdHlsZSI6eyIkaWQiOiIxMCIsIkxpbmVDb2xvciI6eyIkaWQiOiIxMSIsIiR0eXBlIjoiTkxSRS5Db21tb24uRG9tLlNvbGlkQ29sb3JCcnVzaCwgTkxSRS5Db21tb24iLCJDb2xvciI6eyIkaWQiOiIxMiIsIkEiOjI1NSwiUiI6MjU1LCJHIjowLCJCIjowfX0sIkxpbmVXZWlnaHQiOjAuMCwiTGluZVR5cGUiOjAsIlBhcmVudFN0eWxlIjpudWxsfSwiUGFyZW50U3R5bGUiOm51bGx9LCJSaWdodEVuZENhcHNTdHlsZSI6eyIkaWQiOiIxMyIsIkZvbnRTZXR0aW5ncyI6eyIkaWQiOiIxNCIsIkZvbnRTaXplIjoxOCwiRm9udE5hbWUiOiJGcmFua2xpbiBHb3RoaWMgTWVkaXVtIiwiSXNCb2xkIjp0cnVlLCJJc0l0YWxpYyI6ZmFsc2UsIklzVW5kZXJsaW5lZCI6ZmFsc2UsIlBhcmVudFN0eWxlIjpudWxsfSwiQXV0b1NpemUiOjAsIkZvcmVncm91bmQiOnsiJGlkIjoiMTUiLCJDb2xvciI6eyIkaWQiOiIxNiIsIkEiOjI1NSwiUiI6MjU1LCJHIjowLCJCIjowfX0sIk1heFdpZHRoIjoiSW5maW5pdHkiLCJNYXhIZWlnaHQiOiJJbmZpbml0eSIsIlNtYXJ0Rm9yZWdyb3VuZElzQWN0aXZlIjpmYWxzZSwiSG9yaXpvbnRhbEFsaWdubWVudCI6MCwiVmVydGljYWxBbGlnbm1lbnQiOjAsIlNtYXJ0Rm9yZWdyb3VuZCI6bnVsbCwiTWFyZ2luIjp7IiRpZCI6IjE3IiwiVG9wIjowLCJMZWZ0IjowLCJSaWdodCI6MjUsIkJvdHRvbSI6MH0sIlBhZGRpbmciOnsiJGlkIjoiMTgiLCJUb3AiOjAsIkxlZnQiOjAsIlJpZ2h0IjowLCJCb3R0b20iOjB9LCJCYWNrZ3JvdW5kIjp7IiRpZCI6IjE5IiwiQ29sb3IiOnsiJGlkIjoiMjAiLCJBIjo4OSwiUiI6MCwiRyI6MCwiQiI6MH19LCJJc1Zpc2libGUiOnRydWUsIldpZHRoIjowLjAsIkhlaWdodCI6MC4wLCJCb3JkZXJTdHlsZSI6bnVsbCwiUGFyZW50U3R5bGUiOm51bGx9LCJMZWZ0RW5kQ2Fwc1N0eWxlIjp7IiRpZCI6IjIxIiwiRm9udFNldHRpbmdzIjp7IiRpZCI6IjIyIiwiRm9udFNpemUiOjE4LCJGb250TmFtZSI6IkZyYW5rbGluIEdvdGhpYyBNZWRpdW0iLCJJc0JvbGQiOnRydWUsIklzSXRhbGljIjpmYWxzZSwiSXNVbmRlcmxpbmVkIjpmYWxzZSwiUGFyZW50U3R5bGUiOm51bGx9LCJBdXRvU2l6ZSI6MCwiRm9yZWdyb3VuZCI6eyIkaWQiOiIyMyIsIkNvbG9yIjp7IiRpZCI6IjI0IiwiQSI6MjU1LCJSIjoyMzQsIkciOjY2LCJCIjoxMzh9fSwiTWF4V2lkdGgiOiJJbmZpbml0eSIsIk1heEhlaWdodCI6IkluZmluaXR5IiwiU21hcnRGb3JlZ3JvdW5kSXNBY3RpdmUiOmZhbHNlLCJIb3Jpem9udGFsQWxpZ25tZW50IjowLCJWZXJ0aWNhbEFsaWdubWVudCI6MCwiU21hcnRGb3JlZ3JvdW5kIjpudWxsLCJNYXJnaW4iOnsiJGlkIjoiMjUiLCJUb3AiOjAsIkxlZnQiOjI1LCJSaWdodCI6MCwiQm90dG9tIjowfSwiUGFkZGluZyI6eyIkaWQiOiIyNiIsIlRvcCI6MCwiTGVmdCI6MCwiUmlnaHQiOjAsIkJvdHRvbSI6MH0sIkJhY2tncm91bmQiOnsiJGlkIjoiMjciLCJDb2xvciI6eyIkcmVmIjoiMjAifX0sIklzVmlzaWJsZSI6dHJ1ZSwiV2lkdGgiOjAuMCwiSGVpZ2h0IjowLjAsIkJvcmRlclN0eWxlIjpudWxsLCJQYXJlbnRTdHlsZSI6bnVsbH0sIlRvZGF5VGV4dFN0eWxlIjp7IiRpZCI6IjI4IiwiRm9udFNldHRpbmdzIjp7IiRpZCI6IjI5IiwiRm9udFNpemUiOjEyLCJGb250TmFtZSI6IkZyYW5rbGluIEdvdGhpYyBNZWRpdW0iLCJJc0JvbGQiOmZhbHNlLCJJc0l0YWxpYyI6ZmFsc2UsIklzVW5kZXJsaW5lZCI6ZmFsc2UsIlBhcmVudFN0eWxlIjpudWxsfSwiQXV0b1NpemUiOjAsIkZvcmVncm91bmQiOnsiJGlkIjoiMzAiLCJDb2xvciI6eyIkaWQiOiIzMSIsIkEiOjI1NSwiUiI6MCwiRyI6MCwiQiI6MH19LCJNYXhXaWR0aCI6MjAwLjAsIk1heEhlaWdodCI6IkluZmluaXR5IiwiU21hcnRGb3JlZ3JvdW5kSXNBY3RpdmUiOmZhbHNlLCJIb3Jpem9udGFsQWxpZ25tZW50IjowLCJWZXJ0aWNhbEFsaWdubWVudCI6MCwiU21hcnRGb3JlZ3JvdW5kIjpudWxsLCJNYXJnaW4iOnsiJGlkIjoiMzIiLCJUb3AiOjAsIkxlZnQiOjAsIlJpZ2h0IjowLCJCb3R0b20iOjB9LCJQYWRkaW5nIjp7IiRpZCI6IjMzIiwiVG9wIjowLCJMZWZ0IjowLCJSaWdodCI6MCwiQm90dG9tIjowfSwiQmFja2dyb3VuZCI6eyIkaWQiOiIzNCIsIkNvbG9yIjp7IiRyZWYiOiIyMCJ9fSwiSXNWaXNpYmxlIjp0cnVlLCJXaWR0aCI6MC4wLCJIZWlnaHQiOjAuMCwiQm9yZGVyU3R5bGUiOm51bGwsIlBhcmVudFN0eWxlIjpudWxsfSwiVG9kYXlNYXJrZXJTdHlsZSI6eyIkaWQiOiIzNSIsIk1hcmdpbiI6eyIkaWQiOiIzNiIsIlRvcCI6MCwiTGVmdCI6MCwiUmlnaHQiOjAsIkJvdHRvbSI6MH0sIlBhZGRpbmciOnsiJGlkIjoiMzciLCJUb3AiOjAsIkxlZnQiOjAsIlJpZ2h0IjowLCJCb3R0b20iOjB9LCJCYWNrZ3JvdW5kIjp7IiRpZCI6IjM4IiwiQ29sb3IiOnsiJGlkIjoiMzkiLCJBIjoyNTUsIlIiOjI1NSwiRyI6MCwiQiI6MH19LCJJc1Zpc2libGUiOnRydWUsIldpZHRoIjowLjAsIkhlaWdodCI6MC4wLCJCb3JkZXJTdHlsZSI6bnVsbCwiUGFyZW50U3R5bGUiOm51bGx9LCJTY2FsZVN0eWxlIjp7IiRpZCI6IjQwIiwiU2hvd1NlZ21lbnRTZXBhcmF0b3JzIjp0cnV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TWFyZ2luIjp7IiRpZCI6IjQ0IiwiVG9wIjowLCJMZWZ0Ijo1LCJSaWdodCI6MCwiQm90dG9tIjowfSwiUGFkZGluZyI6eyIkaWQiOiI0NSIsIlRvcCI6MCwiTGVmdCI6MCwiUmlnaHQiOjAsIkJvdHRvbSI6MH0sIkJhY2tncm91bmQiOnsiJGlkIjoiNDYiLCJDb2xvciI6eyIkcmVmIjoiMjAifX0sIklzVmlzaWJsZSI6dHJ1ZSwiV2lkdGgiOjAuMCwiSGVpZ2h0IjowLjAsIkJvcmRlclN0eWxlIjpudWxsLCJQYXJlbnRTdHlsZSI6bnVsbH0sIkVsYXBzZWRUaW1lQmFja2dyb3VuZCI6eyIkaWQiOiI0NyIsIkNvbG9yIjp7IiRpZCI6IjQ4IiwiQSI6MTkxLCJSIjoyNTUsIkciOjAsIkIiOjB9fSwiQXBwZW5kWWVhck9uWWVhckNoYW5nZSI6dHJ1ZSwiRWxhcHNlZFRpbWVGb3JtYXQiOjIsIlRvZGF5TWFya2VyUG9zaXRpb24iOjMsIlF1aWNrUG9zaXRpb24iOjEsIkFic29sdXRlUG9zaXRpb24iOjAuMCwiTWFyZ2luIjp7IiRpZCI6IjQ5IiwiVG9wIjowLCJMZWZ0IjoxMCwiUmlnaHQiOjEwLCJCb3R0b20iOjB9LCJQYWRkaW5nIjp7IiRpZCI6IjUwIiwiVG9wIjowLCJMZWZ0IjowLCJSaWdodCI6MCwiQm90dG9tIjowfSwiQmFja2dyb3VuZCI6eyIkaWQiOiI1MSIsIkNvbG9yIjp7IiRpZCI6IjUyIiwiQSI6MjU1LCJSIjozMSwiRyI6NzMsIkIiOjEyNX19LCJJc1Zpc2libGUiOnRydWUsIldpZHRoIjowLjAsIkhlaWdodCI6MC4wLCJCb3JkZXJTdHlsZSI6bnVsbCwiUGFyZW50U3R5bGUiOm51bGx9LCJEZWZhdWx0TWlsZXN0b25lU3R5bGUiOnsiJGlkIjoiNTMiLCJTaGFwZSI6MiwiQ29ubmVjdG9yTWFyZ2luIjp7IiRpZCI6IjU0IiwiVG9wIjowLCJMZWZ0IjoyLCJSaWdodCI6MiwiQm90dG9tIjowfSwiQ29ubmVjdG9yU3R5bGUiOnsiJGlkIjoiNTUiLCJMaW5lQ29sb3IiOnsiJGlkIjoiNTYiLCIkdHlwZSI6Ik5MUkUuQ29tbW9uLkRvbS5Tb2xpZENvbG9yQnJ1c2gsIE5MUkUuQ29tbW9uIiwiQ29sb3IiOnsiJGlkIjoiNTciLCJBIjoyNTUsIlIiOjMxLCJHIjo3MywiQiI6MTI2fX0sIkxpbmVXZWlnaHQiOjEuMCwiTGluZVR5cGUiOjAsIlBhcmVudFN0eWxlIjpudWxsfSwiSXNCZWxvd1RpbWViYW5kIjpmYWxzZSwiSGlkZURhdGUiOmZhbHNlLCJTaGFwZVNpemUiOjEsIlNwYWNpbmciOjE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bnVsbCwiSXNWaXNpYmxlIjp0cnVlLCJXaWR0aCI6MTguMCwiSGVpZ2h0IjoyMC4wLCJCb3JkZXJTdHlsZSI6eyIkaWQiOiI2MiIsIkxpbmVDb2xvciI6eyIkaWQiOiI2MyIsIiR0eXBlIjoiTkxSRS5Db21tb24uRG9tLlNvbGlkQ29sb3JCcnVzaCwgTkxSRS5Db21tb24iLCJDb2xvciI6eyIkaWQiOiI2NCIsIkEiOjI1NSwiUiI6MjU1LCJHIjowLCJCIjowfX0sIkxpbmVXZWlnaHQiOjAuMCwiTGluZVR5cGUiOjAsIlBhcmVudFN0eWxlIjpudWxsfSwiUGFyZW50U3R5bGUiOm51bGx9LCJUaXRsZVN0eWxlIjp7IiRpZCI6IjY1IiwiRm9udFNldHRpbmdzIjp7IiRpZCI6IjY2IiwiRm9udFNpemUiOjExLCJGb250TmFtZSI6IkNhbGlicmkiLCJJc0JvbGQiOmZhbHNlLCJJc0l0YWxpYyI6ZmFsc2UsIklzVW5kZXJsaW5lZCI6ZmFsc2UsIlBhcmVudFN0eWxlIjpudWxsfSwiQXV0b1NpemUiOjAsIkZvcmVncm91bmQiOnsiJGlkIjoiNjciLCJDb2xvciI6eyIkaWQiOiI2OCIsIkEiOjI1NSwiUiI6MCwiRyI6MCwiQiI6MH19LCJNYXhXaWR0aCI6MjAwLjAsIk1heEhlaWdodCI6IkluZmluaXR5IiwiU21hcnRGb3JlZ3JvdW5kSXNBY3RpdmUiOmZhbHNlLCJIb3Jpem9udGFsQWxpZ25tZW50IjowLCJWZXJ0aWNhbEFsaWdubWVudCI6MCwiU21hcnRGb3JlZ3JvdW5kIjpudWxsLCJNYXJnaW4iOnsiJGlkIjoiNjkiLCJUb3AiOjAsIkxlZnQiOjAsIlJpZ2h0IjowLCJCb3R0b20iOjB9LCJQYWRkaW5nIjp7IiRpZCI6IjcwIiwiVG9wIjowLCJMZWZ0IjowLCJSaWdodCI6MCwiQm90dG9tIjowfSwiQmFja2dyb3VuZCI6eyIkaWQiOiI3MSIsIkNvbG9yIjp7IiRyZWYiOiIyMCJ9fSwiSXNWaXNpYmxlIjp0cnVlLCJXaWR0aCI6MC4wLCJIZWlnaHQiOjAuMCwiQm9yZGVyU3R5bGUiOm51bGwsIlBhcmVudFN0eWxlIjpudWxsfSwiRGF0ZVN0eWxlIjp7IiRpZCI6IjcyIiwiRm9udFNldHRpbmdzIjp7IiRpZCI6IjczIiwiRm9udFNpemUiOjEwLCJGb250TmFtZSI6IkNhbGlicmkiLCJJc0JvbGQiOmZhbHNlLCJJc0l0YWxpYyI6ZmFsc2UsIklzVW5kZXJsaW5lZCI6ZmFsc2UsIlBhcmVudFN0eWxlIjpudWxsfSwiQXV0b1NpemUiOjAsIkZvcmVncm91bmQiOnsiJGlkIjoiNzQiLCJDb2xvciI6eyIkaWQiOiI3NSIsIkEiOjI1NSwiUiI6MzEsIkciOjczLCJCIjoxMjZ9fSwiTWF4V2lkdGgiOjIwMC4wLCJNYXhIZWlnaHQiOiJJbmZpbml0eSIsIlNtYXJ0Rm9yZWdyb3VuZElzQWN0aXZlIjpmYWxzZSwiSG9yaXpvbnRhbEFsaWdubWVudCI6MCwiVmVydGljYWxBbGlnbm1lbnQiOjAsIlNtYXJ0Rm9yZWdyb3VuZCI6bnVsbCwiTWFyZ2luIjp7IiRpZCI6Ijc2IiwiVG9wIjowLCJMZWZ0IjowLCJSaWdodCI6MCwiQm90dG9tIjowfSwiUGFkZGluZyI6eyIkaWQiOiI3NyIsIlRvcCI6MCwiTGVmdCI6MCwiUmlnaHQiOjAsIkJvdHRvbSI6MH0sIkJhY2tncm91bmQiOnsiJGlkIjoiNzgiLCJDb2xvciI6eyIkcmVmIjoiMjAifX0sIklzVmlzaWJsZSI6dHJ1ZSwiV2lkdGgiOjAuMCwiSGVpZ2h0IjowLjAsIkJvcmRlclN0eWxlIjpudWxsLCJQYXJlbnRTdHlsZSI6bnVsbH0sIkRhdGVGb3JtYXQiOnsiJGlkIjoiNzkiLCJGb3JtYXRTdHJpbmciOiJNL2QveXl5eSIsIlNlcGFyYXRvciI6Ii8iLCJVc2VJbnRlcm5hdGlvbmFsRGF0ZUZvcm1hdCI6ZmFsc2V9LCJJc1Zpc2libGUiOnRydWUsIlBhcmVudFN0eWxlIjpudWxsfSwiRGVmYXVsdFRhc2tTdHlsZSI6eyIkaWQiOiI4MCIsIlNoYXBlIjowLCJTaGFwZVRoaWNrbmVzcyI6MSwiRHVyYXRpb25Gb3JtYXQiOjAsIkluY2x1ZGVOb25Xb3JraW5nRGF5c0luRHVyYXRpb24iOmZhbHNlLCJQZXJjZW50YWdlQ29tcGxldGVTdHlsZSI6eyIkaWQiOiI4MSIsIkZvbnRTZXR0aW5ncyI6eyIkaWQiOiI4MiIsIkZvbnRTaXplIjoxMCwiRm9udE5hbWUiOiJDYWxpYnJpIiwiSXNCb2xkIjpmYWxzZSwiSXNJdGFsaWMiOmZhbHNlLCJJc1VuZGVybGluZWQiOmZhbHNlLCJQYXJlbnRTdHlsZSI6bnVsbH0sIkF1dG9TaXplIjowLCJGb3JlZ3JvdW5kIjp7IiRpZCI6IjgzIiwiQ29sb3IiOnsiJGlkIjoiODQiLCJBIjoyNTUsIlIiOjc3LCJHIjo3NywiQiI6Nzd9fSwiTWF4V2lkdGgiOjIwMC4wLCJNYXhIZWlnaHQiOiJJbmZpbml0eSIsIlNtYXJ0Rm9yZWdyb3VuZElzQWN0aXZlIjpmYWxzZSwiSG9yaXpvbnRhbEFsaWdubWVudCI6MCwiVmVydGljYWxBbGlnbm1lbnQiOjAsIlNtYXJ0Rm9yZWdyb3VuZCI6bnVsbCwiTWFyZ2luIjp7IiRpZCI6Ijg1IiwiVG9wIjowLCJMZWZ0IjowLCJSaWdodCI6MCwiQm90dG9tIjowfSwiUGFkZGluZyI6eyIkaWQiOiI4NiIsIlRvcCI6MCwiTGVmdCI6MCwiUmlnaHQiOjAsIkJvdHRvbSI6MH0sIkJhY2tncm91bmQiOnsiJGlkIjoiODciLCJDb2xvciI6eyIkcmVmIjoiMjAifX0sIklzVmlzaWJsZSI6dHJ1ZSwiV2lkdGgiOjAuMCwiSGVpZ2h0IjowLjAsIkJvcmRlclN0eWxlIjpudWxsLCJQYXJlbnRTdHlsZSI6bnVsbH0sIkR1cmF0aW9uU3R5bGUiOnsiJGlkIjoiODgiLCJGb250U2V0dGluZ3MiOnsiJGlkIjoiODkiLCJGb250U2l6ZSI6MTAsIkZvbnROYW1lIjoiQ2FsaWJyaSIsIklzQm9sZCI6ZmFsc2UsIklzSXRhbGljIjpmYWxzZSwiSXNVbmRlcmxpbmVkIjpmYWxzZSwiUGFyZW50U3R5bGUiOm51bGx9LCJBdXRvU2l6ZSI6MCwiRm9yZWdyb3VuZCI6eyIkaWQiOiI5MCIsIkNvbG9yIjp7IiRpZCI6IjkxIiwiQSI6MjU1LCJSIjo3NywiRyI6NzcsIkIiOjc3fX0sIk1heFdpZHRoIjoyMDAuMCwiTWF4SGVpZ2h0IjoiSW5maW5pdHkiLCJTbWFydEZvcmVncm91bmRJc0FjdGl2ZSI6ZmFsc2UsIkhvcml6b250YWxBbGlnbm1lbnQiOjAsIlZlcnRpY2FsQWxpZ25tZW50IjowLCJTbWFydEZvcmVncm91bmQiOm51bGwsIk1hcmdpbiI6eyIkaWQiOiI5MiIsIlRvcCI6MCwiTGVmdCI6MCwiUmlnaHQiOjAsIkJvdHRvbSI6MH0sIlBhZGRpbmciOnsiJGlkIjoiOTMiLCJUb3AiOjAsIkxlZnQiOjAsIlJpZ2h0IjowLCJCb3R0b20iOjB9LCJCYWNrZ3JvdW5kIjp7IiRpZCI6Ijk0IiwiQ29sb3IiOnsiJHJlZiI6IjIwIn19LCJJc1Zpc2libGUiOnRydWUsIldpZHRoIjowLjAsIkhlaWdodCI6MC4wLCJCb3JkZXJTdHlsZSI6bnVsbCwiUGFyZW50U3R5bGUiOm51bGx9LCJIb3Jpem9udGFsQ29ubmVjdG9yU3R5bGUiOnsiJGlkIjoiOTUiLCJMaW5lQ29sb3IiOnsiJGlkIjoiOTYiLCIkdHlwZSI6Ik5MUkUuQ29tbW9uLkRvbS5Tb2xpZENvbG9yQnJ1c2gsIE5MUkUuQ29tbW9uIiwiQ29sb3IiOnsiJGlkIjoiOTciLCJBIjoyNTUsIlIiOjIwNCwiRyI6MjA0LCJCIjoyMDR9fSwiTGluZVdlaWdodCI6MS4wLCJMaW5lVHlwZSI6MCwiUGFyZW50U3R5bGUiOm51bGx9LCJWZXJ0aWNhbENvbm5lY3RvclN0eWxlIjp7IiRpZCI6Ijk4IiwiTGluZUNvbG9yIjp7IiRpZCI6Ijk5IiwiJHR5cGUiOiJOTFJFLkNvbW1vbi5Eb20uU29saWRDb2xvckJydXNoLCBOTFJFLkNvbW1vbiIsIkNvbG9yIjp7IiRpZCI6IjEwMCIsIkEiOjI1NSwiUiI6MjA0LCJHIjoyMDQsIkIiOjIwNH19LCJMaW5lV2VpZ2h0IjowLjAsIkxpbmVUeXBlIjowLCJQYXJlbnRTdHlsZSI6bnVsbH0sIk1hcmdpbiI6bnVsbCwiU3RhcnREYXRlUG9zaXRpb24iOjQsIkVuZERhdGVQb3NpdGlvbiI6NCwiVGl0bGVQb3NpdGlvbiI6NSwiRHVyYXRpb25Qb3NpdGlvbiI6NiwiUGVyY2VudGFnZUNvbXBsZXRlZFBvc2l0aW9uIjo2LCJTcGFjaW5nIjo1LCJJc0JlbG93VGltZWJhbmQiOnRydWUsIlBlcmNlbnRhZ2VDb21wbGV0ZVNoYXBlT3BhY2l0eSI6MzUsIlNoYXBlU3R5bGUiOnsiJGlkIjoiMTAxIiwiTWFyZ2luIjp7IiRpZCI6IjEwMiIsIlRvcCI6MCwiTGVmdCI6NCwiUmlnaHQiOjQsIkJvdHRvbSI6MH0sIlBhZGRpbmciOnsiJGlkIjoiMTAzIiwiVG9wIjowLCJMZWZ0IjowLCJSaWdodCI6MCwiQm90dG9tIjowfSwiQmFja2dyb3VuZCI6bnVsbCwiSXNWaXNpYmxlIjp0cnVlLCJXaWR0aCI6MC4wLCJIZWlnaHQiOjE2LjAsIkJvcmRlclN0eWxlIjp7IiRpZCI6IjEwNCIsIkxpbmVDb2xvciI6eyIkaWQiOiIxMDUiLCIkdHlwZSI6Ik5MUkUuQ29tbW9uLkRvbS5Tb2xpZENvbG9yQnJ1c2gsIE5MUkUuQ29tbW9uIiwiQ29sb3IiOnsiJGlkIjoiMTA2IiwiQSI6MjU1LCJSIjoyNTUsIkciOjAsIkIiOjB9fSwiTGluZVdlaWdodCI6MC4wLCJMaW5lVHlwZSI6MCwiUGFyZW50U3R5bGUiOm51bGx9LCJQYXJlbnRTdHlsZSI6bnVsbH0sIlRpdGxlU3R5bGUiOnsiJGlkIjoiMTA3IiwiRm9udFNldHRpbmdzIjp7IiRpZCI6IjEwOCIsIkZvbnRTaXplIjoxMSwiRm9udE5hbWUiOiJDYWxpYnJpIiwiSXNCb2xkIjpmYWxzZSwiSXNJdGFsaWMiOmZhbHNlLCJJc1VuZGVybGluZWQiOmZhbHNlLCJQYXJlbnRTdHlsZSI6bnVsbH0sIkF1dG9TaXplIjowLCJGb3JlZ3JvdW5kIjp7IiRpZCI6IjEwOSIsIkNvbG9yIjp7IiRpZCI6IjExMCIsIkEiOjI1NSwiUiI6MCwiRyI6MCwiQiI6MH19LCJNYXhXaWR0aCI6OTU5Ljc1LCJNYXhIZWlnaHQiOiJJbmZpbml0eSIsIlNtYXJ0Rm9yZWdyb3VuZElzQWN0aXZlIjpmYWxzZSwiSG9yaXpvbnRhbEFsaWdubWVudCI6MCwiVmVydGljYWxBbGlnbm1lbnQiOjAsIlNtYXJ0Rm9yZWdyb3VuZCI6bnVsbCwiTWFyZ2luIjp7IiRpZCI6IjExMSIsIlRvcCI6MCwiTGVmdCI6MCwiUmlnaHQiOjAsIkJvdHRvbSI6MH0sIlBhZGRpbmciOnsiJGlkIjoiMTEyIiwiVG9wIjowLCJMZWZ0IjowLCJSaWdodCI6MCwiQm90dG9tIjowfSwiQmFja2dyb3VuZCI6eyIkaWQiOiIxMTMiLCJDb2xvciI6eyIkcmVmIjoiMjAifX0sIklzVmlzaWJsZSI6dHJ1ZSwiV2lkdGgiOjAuMCwiSGVpZ2h0IjowLjAsIkJvcmRlclN0eWxlIjpudWxsLCJQYXJlbnRTdHlsZSI6bnVsbH0sIkRhdGVTdHlsZSI6eyIkaWQiOiIxMTQiLCJGb250U2V0dGluZ3MiOnsiJGlkIjoiMTE1IiwiRm9udFNpemUiOjEwLCJGb250TmFtZSI6IkNhbGlicmkiLCJJc0JvbGQiOmZhbHNlLCJJc0l0YWxpYyI6ZmFsc2UsIklzVW5kZXJsaW5lZCI6ZmFsc2UsIlBhcmVudFN0eWxlIjpudWxsfSwiQXV0b1NpemUiOjAsIkZvcmVncm91bmQiOnsiJGlkIjoiMTE2IiwiQ29sb3IiOnsiJGlkIjoiMTE3IiwiQSI6MjU1LCJSIjozMSwiRyI6NzMsIkIiOjEyNn19LCJNYXhXaWR0aCI6MjAwLjAsIk1heEhlaWdodCI6IkluZmluaXR5IiwiU21hcnRGb3JlZ3JvdW5kSXNBY3RpdmUiOmZhbHNlLCJIb3Jpem9udGFsQWxpZ25tZW50IjowLCJWZXJ0aWNhbEFsaWdubWVudCI6MCwiU21hcnRGb3JlZ3JvdW5kIjpudWxsLCJNYXJnaW4iOnsiJGlkIjoiMTE4IiwiVG9wIjowLCJMZWZ0IjowLCJSaWdodCI6MCwiQm90dG9tIjowfSwiUGFkZGluZyI6eyIkaWQiOiIxMTkiLCJUb3AiOjAsIkxlZnQiOjAsIlJpZ2h0IjowLCJCb3R0b20iOjB9LCJCYWNrZ3JvdW5kIjp7IiRpZCI6IjEyMCIsIkNvbG9yIjp7IiRyZWYiOiIyMCJ9fSwiSXNWaXNpYmxlIjp0cnVlLCJXaWR0aCI6MC4wLCJIZWlnaHQiOjAuMCwiQm9yZGVyU3R5bGUiOm51bGwsIlBhcmVudFN0eWxlIjpudWxsfSwiRGF0ZUZvcm1hdCI6eyIkaWQiOiIxMjEiLCJGb3JtYXRTdHJpbmciOiJNL2QveXl5eSIsIlNlcGFyYXRvciI6Ii8iLCJVc2VJbnRlcm5hdGlvbmFsRGF0ZUZvcm1hdCI6ZmFsc2V9LCJJc1Zpc2libGUiOnRydWUsIlBhcmVudFN0eWxlIjpudWxsfSwiU2hvd0VsYXBzZWRUaW1lR3JhZGllbnRTdHlsZSI6ZmFsc2V9LCJTY2FsZSI6eyIkaWQiOiIxMjIiLCJTdGFydERhdGUiOiIyMDE1LTA4LTA1VDIzOjU5OjU5Ljk5OVoiLCJFbmREYXRlIjoiMjAxNi0wMy0wOFQyMzo1OTo1OS45OTlaIiwiRm9ybWF0IjoiTU1NIiwiVHlwZSI6MiwiQXV0b0RhdGVSYW5nZSI6dHJ1ZSwiV29ya2luZ0RheXMiOjMxLCJUb2RheU1hcmtlclRleHQiOiJUb2RheSIsIkF1dG9TY2FsZVR5cGUiOmZhbHNlfSwiTWlsZXN0b25lcyI6W3siJGlkIjoiMTIzIiwiRGF0ZSI6IjIwMTUtMDgtMDVUMjM6NTk6NTkuOTk5WiIsIlN0eWxlIjp7IiRpZCI6IjEyNCIsIlNoYXBlIjoyLCJDb25uZWN0b3JNYXJnaW4iOnsiJHJlZiI6IjU0In0sIkNvbm5lY3RvclN0eWxlIjp7IiRpZCI6IjEyNSIsIkxpbmVDb2xvciI6eyIkaWQiOiIxMjYiLCIkdHlwZSI6Ik5MUkUuQ29tbW9uLkRvbS5Tb2xpZENvbG9yQnJ1c2gsIE5MUkUuQ29tbW9uIiwiQ29sb3IiOnsiJGlkIjoiMTI3IiwiQSI6MTI3LCJSIjoyNiwiRyI6MTcwLCJCIjo2Nn19LCJMaW5lV2VpZ2h0IjoxLjAsIkxpbmVUeXBlIjowLCJQYXJlbnRTdHlsZSI6eyIkcmVmIjoiNTUifX0sIklzQmVsb3dUaW1lYmFuZCI6ZmFsc2UsIkhpZGVEYXRlIjpmYWxzZSwiU2hhcGVTaXplIjoxLCJTcGFjaW5nIjoxLjAsIlBhZGRpbmciOnsiJHJlZiI6IjU4In0sIlNoYXBlU3R5bGUiOnsiJGlkIjoiMTI4IiwiTWFyZ2luIjp7IiRyZWYiOiI2MCJ9LCJQYWRkaW5nIjp7IiRyZWYiOiI2MSJ9LCJCYWNrZ3JvdW5kIjp7IiRpZCI6IjEyOSIsIkNvbG9yIjp7IiRpZCI6IjEzMCIsIkEiOjI1NSwiUiI6MjYsIkciOjE3MCwiQiI6NjZ9fSwiSXNWaXNpYmxlIjp0cnVlLCJXaWR0aCI6MTguMCwiSGVpZ2h0IjoyMC4wLCJCb3JkZXJTdHlsZSI6eyIkaWQiOiIxMzEiLCJMaW5lQ29sb3IiOnsiJHJlZiI6IjYzIn0sIkxpbmVXZWlnaHQiOjAuMCwiTGluZVR5cGUiOjAsIlBhcmVudFN0eWxlIjp7IiRyZWYiOiI2MiJ9fSwiUGFyZW50U3R5bGUiOnsiJHJlZiI6IjU5In19LCJUaXRsZVN0eWxlIjp7IiRpZCI6IjEzMiIsIkZvbnRTZXR0aW5ncyI6eyIkaWQiOiIxMzMiLCJGb250U2l6ZSI6MTEsIkZvbnROYW1lIjoiQ2FsaWJyaSIsIklzQm9sZCI6ZmFsc2UsIklzSXRhbGljIjpmYWxzZSwiSXNVbmRlcmxpbmVkIjpmYWxzZSwiUGFyZW50U3R5bGUiOnsiJHJlZiI6IjY2In19LCJBdXRvU2l6ZSI6MCwiRm9yZWdyb3VuZCI6eyIkcmVmIjoiNjcifSwiTWF4V2lkdGgiOjIwMC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xMzQiLCJMaW5lQ29sb3IiOm51bGwsIkxpbmVXZWlnaHQiOjAuMCwiTGluZVR5cGUiOjAsIlBhcmVudFN0eWxlIjpudWxsfSwiUGFyZW50U3R5bGUiOnsiJHJlZiI6IjY1In19LCJEYXRlU3R5bGUiOnsiJGlkIjoiMTM1IiwiRm9udFNldHRpbmdzIjp7IiRpZCI6IjEzNi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EzNyIsIkxpbmVDb2xvciI6bnVsbCwiTGluZVdlaWdodCI6MC4wLCJMaW5lVHlwZSI6MCwiUGFyZW50U3R5bGUiOm51bGx9LCJQYXJlbnRTdHlsZSI6eyIkcmVmIjoiNzIifX0sIkRhdGVGb3JtYXQiOnsiJGlkIjoiMTM4IiwiRm9ybWF0U3RyaW5nIjoiTS9kL3l5eXkiLCJTZXBhcmF0b3IiOiIvIiwiVXNlSW50ZXJuYXRpb25hbERhdGVGb3JtYXQiOmZhbHNlfSwiSXNWaXNpYmxlIjp0cnVlLCJQYXJlbnRTdHlsZSI6eyIkcmVmIjoiNTMifX0sIlBvc2l0aW9uIjp7IlJhdGlvIjowLjAsIklzQ3VzdG9tIjpmYWxzZX0sIklkIjoiNzRiODEzYzgtYzFiNi00ZjZjLTgxNWYtMmJlNmNhMDNlY2IwIiwiSW1wb3J0SWQiOm51bGwsIlRpdGxlIjoiUHJlcGVyYXRpb24gJiBEb2N1bWVudCBDaGFydGVyIiwiTm90ZSI6IiIsIkh5cGVybGluayI6bnVsbCwiSXNDaGFuZ2VkIjpmYWxzZSwiSXNOZXciOmZhbHNlfSx7IiRpZCI6IjEzOSIsIkRhdGUiOiIyMDE1LTA4LTEyVDIzOjU5OjU5Ljk5OVoiLCJTdHlsZSI6eyIkaWQiOiIxNDAiLCJTaGFwZSI6MiwiQ29ubmVjdG9yTWFyZ2luIjp7IiRyZWYiOiI1NCJ9LCJDb25uZWN0b3JTdHlsZSI6eyIkaWQiOiIxNDEiLCJMaW5lQ29sb3IiOnsiJGlkIjoiMTQyIiwiJHR5cGUiOiJOTFJFLkNvbW1vbi5Eb20uU29saWRDb2xvckJydXNoLCBOTFJFLkNvbW1vbiIsIkNvbG9yIjp7IiRpZCI6IjE0MyIsIkEiOjEyNywiUiI6MCwiRyI6MCwiQiI6MH19LCJMaW5lV2VpZ2h0IjoxLjAsIkxpbmVUeXBlIjowLCJQYXJlbnRTdHlsZSI6eyIkcmVmIjoiNTUifX0sIklzQmVsb3dUaW1lYmFuZCI6ZmFsc2UsIkhpZGVEYXRlIjpmYWxzZSwiU2hhcGVTaXplIjoxLCJTcGFjaW5nIjoxLjAsIlBhZGRpbmciOnsiJHJlZiI6IjU4In0sIlNoYXBlU3R5bGUiOnsiJGlkIjoiMTQ0IiwiTWFyZ2luIjp7IiRyZWYiOiI2MCJ9LCJQYWRkaW5nIjp7IiRyZWYiOiI2MSJ9LCJCYWNrZ3JvdW5kIjp7IiRpZCI6IjE0NSIsIkNvbG9yIjp7IiRpZCI6IjE0NiIsIkEiOjI1NSwiUiI6MCwiRyI6MCwiQiI6MH19LCJJc1Zpc2libGUiOnRydWUsIldpZHRoIjoxOC4wLCJIZWlnaHQiOjIwLjAsIkJvcmRlclN0eWxlIjp7IiRpZCI6IjE0NyIsIkxpbmVDb2xvciI6eyIkcmVmIjoiNjMifSwiTGluZVdlaWdodCI6MC4wLCJMaW5lVHlwZSI6MCwiUGFyZW50U3R5bGUiOnsiJHJlZiI6IjYyIn19LCJQYXJlbnRTdHlsZSI6eyIkcmVmIjoiNTkifX0sIlRpdGxlU3R5bGUiOnsiJGlkIjoiMTQ4IiwiRm9udFNldHRpbmdzIjp7IiRpZCI6IjE0OSIsIkZvbnRTaXplIjoxMSwiRm9udE5hbWUiOiJDYWxpYnJpIiwiSXNCb2xkIjpmYWxzZSwiSXNJdGFsaWMiOmZhbHNlLCJJc1VuZGVybGluZWQiOmZhbHNlLCJQYXJlbnRTdHlsZSI6eyIkcmVmIjoiNjYifX0sIkF1dG9TaXplIjowLCJGb3JlZ3JvdW5kIjp7IiRyZWYiOiI2NyJ9LCJNYXhXaWR0aCI6MjAwLjAsIk1heEhlaWdodCI6IkluZmluaXR5IiwiU21hcnRGb3JlZ3JvdW5kSXNBY3RpdmUiOmZhbHNlLCJIb3Jpem9udGFsQWxpZ25tZW50IjowLCJWZXJ0aWNhbEFsaWdubWVudCI6MCwiU21hcnRGb3JlZ3JvdW5kIjpudWxsLCJNYXJnaW4iOnsiJHJlZiI6IjY5In0sIlBhZGRpbmciOnsiJHJlZiI6IjcwIn0sIkJhY2tncm91bmQiOnsiJHJlZiI6IjcxIn0sIklzVmlzaWJsZSI6dHJ1ZSwiV2lkdGgiOjAuMCwiSGVpZ2h0IjowLjAsIkJvcmRlclN0eWxlIjp7IiRpZCI6IjE1MCIsIkxpbmVDb2xvciI6bnVsbCwiTGluZVdlaWdodCI6MC4wLCJMaW5lVHlwZSI6MCwiUGFyZW50U3R5bGUiOm51bGx9LCJQYXJlbnRTdHlsZSI6eyIkcmVmIjoiNjUifX0sIkRhdGVTdHlsZSI6eyIkaWQiOiIxNTEiLCJGb250U2V0dGluZ3MiOnsiJGlkIjoiMTUyIiwiRm9udFNpemUiOjEw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TUzIiwiTGluZUNvbG9yIjpudWxsLCJMaW5lV2VpZ2h0IjowLjAsIkxpbmVUeXBlIjowLCJQYXJlbnRTdHlsZSI6bnVsbH0sIlBhcmVudFN0eWxlIjp7IiRyZWYiOiI3MiJ9fSwiRGF0ZUZvcm1hdCI6eyIkaWQiOiIxNTQiLCJGb3JtYXRTdHJpbmciOiJNL2QveXl5eSIsIlNlcGFyYXRvciI6Ii8iLCJVc2VJbnRlcm5hdGlvbmFsRGF0ZUZvcm1hdCI6ZmFsc2V9LCJJc1Zpc2libGUiOnRydWUsIlBhcmVudFN0eWxlIjp7IiRyZWYiOiI1MyJ9fSwiUG9zaXRpb24iOnsiUmF0aW8iOjAuMCwiSXNDdXN0b20iOmZhbHNlfSwiSWQiOiJhYmI2OWM4MS05MDU1LTQ2YTctOTdhNS03MWY2ZmMzMGNiZTciLCJJbXBvcnRJZCI6bnVsbCwiVGl0bGUiOiJSZXF1aXJlbWVudCBTdWJtaXNzaW9uIiwiTm90ZSI6IiIsIkh5cGVybGluayI6bnVsbCwiSXNDaGFuZ2VkIjpmYWxzZSwiSXNOZXciOmZhbHNlfSx7IiRpZCI6IjE1NSIsIkRhdGUiOiIyMDE1LTA4LTE5VDIzOjU5OjU5Ljk5OVoiLCJTdHlsZSI6eyIkaWQiOiIxNTYiLCJTaGFwZSI6MiwiQ29ubmVjdG9yTWFyZ2luIjp7IiRyZWYiOiI1NCJ9LCJDb25uZWN0b3JTdHlsZSI6eyIkaWQiOiIxNTciLCJMaW5lQ29sb3IiOnsiJGlkIjoiMTU4IiwiJHR5cGUiOiJOTFJFLkNvbW1vbi5Eb20uU29saWRDb2xvckJydXNoLCBOTFJFLkNvbW1vbiIsIkNvbG9yIjp7IiRpZCI6IjE1OSIsIkEiOjEyNywiUiI6MjM0LCJHIjoyMiwiQiI6MzB9fSwiTGluZVdlaWdodCI6MS4wLCJMaW5lVHlwZSI6MCwiUGFyZW50U3R5bGUiOnsiJHJlZiI6IjU1In19LCJJc0JlbG93VGltZWJhbmQiOmZhbHNlLCJIaWRlRGF0ZSI6ZmFsc2UsIlNoYXBlU2l6ZSI6MSwiU3BhY2luZyI6MS4wLCJQYWRkaW5nIjp7IiRyZWYiOiI1OCJ9LCJTaGFwZVN0eWxlIjp7IiRpZCI6IjE2MCIsIk1hcmdpbiI6eyIkcmVmIjoiNjAifSwiUGFkZGluZyI6eyIkcmVmIjoiNjEifSwiQmFja2dyb3VuZCI6eyIkaWQiOiIxNjEiLCJDb2xvciI6eyIkaWQiOiIxNjIiLCJBIjoyNTUsIlIiOjIzNCwiRyI6MjIsIkIiOjMwfX0sIklzVmlzaWJsZSI6dHJ1ZSwiV2lkdGgiOjE4LjAsIkhlaWdodCI6MjAuMCwiQm9yZGVyU3R5bGUiOnsiJGlkIjoiMTYzIiwiTGluZUNvbG9yIjp7IiRyZWYiOiI2MyJ9LCJMaW5lV2VpZ2h0IjowLjAsIkxpbmVUeXBlIjowLCJQYXJlbnRTdHlsZSI6eyIkcmVmIjoiNjIifX0sIlBhcmVudFN0eWxlIjp7IiRyZWYiOiI1OSJ9fSwiVGl0bGVTdHlsZSI6eyIkaWQiOiIxNjQiLCJGb250U2V0dGluZ3MiOnsiJGlkIjoiMTY1IiwiRm9udFNpemUiOjExLCJGb250TmFtZSI6IkNhbGlicmkiLCJJc0JvbGQiOmZhbHNlLCJJc0l0YWxpYyI6ZmFsc2UsIklzVW5kZXJsaW5lZCI6ZmFsc2UsIlBhcmVudFN0eWxlIjp7IiRyZWYiOiI2NiJ9fSwiQXV0b1NpemUiOjAsIkZvcmVncm91bmQiOnsiJHJlZiI6IjY3In0sIk1heFdpZHRoIjoyMDA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TY2IiwiTGluZUNvbG9yIjpudWxsLCJMaW5lV2VpZ2h0IjowLjAsIkxpbmVUeXBlIjowLCJQYXJlbnRTdHlsZSI6bnVsbH0sIlBhcmVudFN0eWxlIjp7IiRyZWYiOiI2NSJ9fSwiRGF0ZVN0eWxlIjp7IiRpZCI6IjE2NyIsIkZvbnRTZXR0aW5ncyI6eyIkaWQiOiIxNjg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xNjkiLCJMaW5lQ29sb3IiOm51bGwsIkxpbmVXZWlnaHQiOjAuMCwiTGluZVR5cGUiOjAsIlBhcmVudFN0eWxlIjpudWxsfSwiUGFyZW50U3R5bGUiOnsiJHJlZiI6IjcyIn19LCJEYXRlRm9ybWF0Ijp7IiRpZCI6IjE3MCIsIkZvcm1hdFN0cmluZyI6Ik0vZC95eXl5IiwiU2VwYXJhdG9yIjoiLyIsIlVzZUludGVybmF0aW9uYWxEYXRlRm9ybWF0IjpmYWxzZX0sIklzVmlzaWJsZSI6dHJ1ZSwiUGFyZW50U3R5bGUiOnsiJHJlZiI6IjUzIn19LCJQb3NpdGlvbiI6eyJSYXRpbyI6MC4wLCJJc0N1c3RvbSI6ZmFsc2V9LCJJZCI6IjViOGMwN2E0LTJlYjEtNDY3YS04NTY3LTQzODE5YTRkYjRkNSIsIkltcG9ydElkIjpudWxsLCJUaXRsZSI6IkhhcmR3YXJlIFByb2N1cmVtZW50IEZpbmFsaXphdGlvbiIsIk5vdGUiOiIiLCJIeXBlcmxpbmsiOm51bGwsIklzQ2hhbmdlZCI6ZmFsc2UsIklzTmV3IjpmYWxzZX0seyIkaWQiOiIxNzEiLCJEYXRlIjoiMjAxNS0wOC0yNlQyMzo1OTo1OS45OTlaIiwiU3R5bGUiOnsiJGlkIjoiMTcyIiwiU2hhcGUiOjIsIkNvbm5lY3Rvck1hcmdpbiI6eyIkcmVmIjoiNTQifSwiQ29ubmVjdG9yU3R5bGUiOnsiJGlkIjoiMTczIiwiTGluZUNvbG9yIjp7IiRpZCI6IjE3NCIsIiR0eXBlIjoiTkxSRS5Db21tb24uRG9tLlNvbGlkQ29sb3JCcnVzaCwgTkxSRS5Db21tb24iLCJDb2xvciI6eyIkaWQiOiIxNzUiLCJBIjoxMjcsIlIiOjIzNCwiRyI6MjIsIkIiOjMwfX0sIkxpbmVXZWlnaHQiOjEuMCwiTGluZVR5cGUiOjAsIlBhcmVudFN0eWxlIjp7IiRyZWYiOiI1NSJ9fSwiSXNCZWxvd1RpbWViYW5kIjpmYWxzZSwiSGlkZURhdGUiOmZhbHNlLCJTaGFwZVNpemUiOjEsIlNwYWNpbmciOjEuMCwiUGFkZGluZyI6eyIkcmVmIjoiNTgifSwiU2hhcGVTdHlsZSI6eyIkaWQiOiIxNzYiLCJNYXJnaW4iOnsiJHJlZiI6IjYwIn0sIlBhZGRpbmciOnsiJHJlZiI6IjYxIn0sIkJhY2tncm91bmQiOnsiJGlkIjoiMTc3IiwiQ29sb3IiOnsiJGlkIjoiMTc4IiwiQSI6MjU1LCJSIjoyMzQsIkciOjIyLCJCIjozMH19LCJJc1Zpc2libGUiOnRydWUsIldpZHRoIjoxOC4wLCJIZWlnaHQiOjIwLjAsIkJvcmRlclN0eWxlIjp7IiRpZCI6IjE3OSIsIkxpbmVDb2xvciI6eyIkcmVmIjoiNjMifSwiTGluZVdlaWdodCI6MC4wLCJMaW5lVHlwZSI6MCwiUGFyZW50U3R5bGUiOnsiJHJlZiI6IjYyIn19LCJQYXJlbnRTdHlsZSI6eyIkcmVmIjoiNTkifX0sIlRpdGxlU3R5bGUiOnsiJGlkIjoiMTgwIiwiRm9udFNldHRpbmdzIjp7IiRpZCI6IjE4MSIsIkZvbnRTaXplIjoxMSwiRm9udE5hbWUiOiJDYWxpYnJpIiwiSXNCb2xkIjpmYWxzZSwiSXNJdGFsaWMiOmZhbHNlLCJJc1VuZGVybGluZWQiOmZhbHNlLCJQYXJlbnRTdHlsZSI6eyIkcmVmIjoiNjYifX0sIkF1dG9TaXplIjowLCJGb3JlZ3JvdW5kIjp7IiRyZWYiOiI2NyJ9LCJNYXhXaWR0aCI6MjAwLjAsIk1heEhlaWdodCI6IkluZmluaXR5IiwiU21hcnRGb3JlZ3JvdW5kSXNBY3RpdmUiOmZhbHNlLCJIb3Jpem9udGFsQWxpZ25tZW50IjowLCJWZXJ0aWNhbEFsaWdubWVudCI6MCwiU21hcnRGb3JlZ3JvdW5kIjpudWxsLCJNYXJnaW4iOnsiJHJlZiI6IjY5In0sIlBhZGRpbmciOnsiJHJlZiI6IjcwIn0sIkJhY2tncm91bmQiOnsiJHJlZiI6IjcxIn0sIklzVmlzaWJsZSI6dHJ1ZSwiV2lkdGgiOjAuMCwiSGVpZ2h0IjowLjAsIkJvcmRlclN0eWxlIjp7IiRpZCI6IjE4MiIsIkxpbmVDb2xvciI6bnVsbCwiTGluZVdlaWdodCI6MC4wLCJMaW5lVHlwZSI6MCwiUGFyZW50U3R5bGUiOm51bGx9LCJQYXJlbnRTdHlsZSI6eyIkcmVmIjoiNjUifX0sIkRhdGVTdHlsZSI6eyIkaWQiOiIxODMiLCJGb250U2V0dGluZ3MiOnsiJGlkIjoiMTg0IiwiRm9udFNpemUiOjEw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Tg1IiwiTGluZUNvbG9yIjpudWxsLCJMaW5lV2VpZ2h0IjowLjAsIkxpbmVUeXBlIjowLCJQYXJlbnRTdHlsZSI6bnVsbH0sIlBhcmVudFN0eWxlIjp7IiRyZWYiOiI3MiJ9fSwiRGF0ZUZvcm1hdCI6eyIkaWQiOiIxODYiLCJGb3JtYXRTdHJpbmciOiJNL2QveXl5eSIsIlNlcGFyYXRvciI6Ii8iLCJVc2VJbnRlcm5hdGlvbmFsRGF0ZUZvcm1hdCI6ZmFsc2V9LCJJc1Zpc2libGUiOnRydWUsIlBhcmVudFN0eWxlIjp7IiRyZWYiOiI1MyJ9fSwiUG9zaXRpb24iOnsiUmF0aW8iOjAuMCwiSXNDdXN0b20iOmZhbHNlfSwiSWQiOiJhY2E4NzNkYy0zZGJjLTRjMmMtOTI3Zi1iMDY1OTBkZTk2NDUiLCJJbXBvcnRJZCI6bnVsbCwiVGl0bGUiOiJTb2Z0d2FyZSBQcm9jdXJlbWVudCBGaW5hbGl6YXRpb24iLCJOb3RlIjoiIiwiSHlwZXJsaW5rIjpudWxsLCJJc0NoYW5nZWQiOmZhbHNlLCJJc05ldyI6ZmFsc2V9XSwiVGFza3MiOlt7IiRpZCI6IjE4NyIsIkdyb3VwTmFtZSI6bnVsbCwiU3RhcnREYXRlIjoiMjAxNS0wOS0wMVQwMDowMDowMFoiLCJFbmREYXRlIjoiMjAxNS0wOS0wOVQyMzo1OTo1OS45OTlaIiwiUGVyY2VudGFnZUNvbXBsZXRlIjpudWxsLCJTdHlsZSI6eyIkaWQiOiIxODgiLCJTaGFwZSI6MCwiU2hhcGVUaGlja25lc3MiOjEsIkR1cmF0aW9uRm9ybWF0IjowLCJJbmNsdWRlTm9uV29ya2luZ0RheXNJbkR1cmF0aW9uIjpmYWxzZSwiUGVyY2VudGFnZUNvbXBsZXRlU3R5bGUiOnsiJGlkIjoiMTg5IiwiRm9udFNldHRpbmdzIjp7IiRpZCI6IjE5MCIsIkZvbnRTaXplIjoxMCwiRm9udE5hbWUiOiJDYWxpYnJpIiwiSXNCb2xkIjpmYWxzZSwiSXNJdGFsaWMiOmZhbHNlLCJJc1VuZGVybGluZWQiOmZhbHNlLCJQYXJlbnRTdHlsZSI6eyIkcmVmIjoiODIifX0sIkF1dG9TaXplIjowLCJGb3JlZ3JvdW5kIjp7IiRyZWYiOiI4MyJ9LCJNYXhXaWR0aCI6MjAwLjAsIk1heEhlaWdodCI6IkluZmluaXR5IiwiU21hcnRGb3JlZ3JvdW5kSXNBY3RpdmUiOmZhbHNlLCJIb3Jpem9udGFsQWxpZ25tZW50IjowLCJWZXJ0aWNhbEFsaWdubWVudCI6MCwiU21hcnRGb3JlZ3JvdW5kIjpudWxsLCJNYXJnaW4iOnsiJHJlZiI6Ijg1In0sIlBhZGRpbmciOnsiJHJlZiI6Ijg2In0sIkJhY2tncm91bmQiOnsiJHJlZiI6Ijg3In0sIklzVmlzaWJsZSI6dHJ1ZSwiV2lkdGgiOjAuMCwiSGVpZ2h0IjowLjAsIkJvcmRlclN0eWxlIjp7IiRpZCI6IjE5MSIsIkxpbmVDb2xvciI6bnVsbCwiTGluZVdlaWdodCI6MC4wLCJMaW5lVHlwZSI6MCwiUGFyZW50U3R5bGUiOm51bGx9LCJQYXJlbnRTdHlsZSI6eyIkcmVmIjoiODEifX0sIkR1cmF0aW9uU3R5bGUiOnsiJGlkIjoiMTkyIiwiRm9udFNldHRpbmdzIjp7IiRpZCI6IjE5MyIsIkZvbnRTaXplIjoxMCwiRm9udE5hbWUiOiJDYWxpYnJpIiwiSXNCb2xkIjpmYWxzZSwiSXNJdGFsaWMiOmZhbHNlLCJJc1VuZGVybGluZWQiOmZhbHNlLCJQYXJlbnRTdHlsZSI6eyIkcmVmIjoiODkifX0sIkF1dG9TaXplIjowLCJGb3JlZ3JvdW5kIjp7IiRyZWYiOiI5MCJ9LCJNYXhXaWR0aCI6MjAwLjAsIk1heEhlaWdodCI6IkluZmluaXR5IiwiU21hcnRGb3JlZ3JvdW5kSXNBY3RpdmUiOmZhbHNlLCJIb3Jpem9udGFsQWxpZ25tZW50IjowLCJWZXJ0aWNhbEFsaWdubWVudCI6MCwiU21hcnRGb3JlZ3JvdW5kIjpudWxsLCJNYXJnaW4iOnsiJHJlZiI6IjkyIn0sIlBhZGRpbmciOnsiJHJlZiI6IjkzIn0sIkJhY2tncm91bmQiOnsiJHJlZiI6Ijk0In0sIklzVmlzaWJsZSI6dHJ1ZSwiV2lkdGgiOjAuMCwiSGVpZ2h0IjowLjAsIkJvcmRlclN0eWxlIjp7IiRpZCI6IjE5NCIsIkxpbmVDb2xvciI6bnVsbCwiTGluZVdlaWdodCI6MC4wLCJMaW5lVHlwZSI6MCwiUGFyZW50U3R5bGUiOm51bGx9LCJQYXJlbnRTdHlsZSI6eyIkcmVmIjoiODgifX0sIkhvcml6b250YWxDb25uZWN0b3JTdHlsZSI6eyIkaWQiOiIxOTUiLCJMaW5lQ29sb3IiOnsiJHJlZiI6Ijk2In0sIkxpbmVXZWlnaHQiOjEuMCwiTGluZVR5cGUiOjAsIlBhcmVudFN0eWxlIjp7IiRyZWYiOiI5NSJ9fSwiVmVydGljYWxDb25uZWN0b3JTdHlsZSI6eyIkaWQiOiIxOTYiLCJMaW5lQ29sb3IiOnsiJHJlZiI6Ijk5In0sIkxpbmVXZWlnaHQiOjAuMCwiTGluZVR5cGUiOjAsIlBhcmVudFN0eWxlIjp7IiRyZWYiOiI5OCJ9fSwiTWFyZ2luIjpudWxsLCJTdGFydERhdGVQb3NpdGlvbiI6NCwiRW5kRGF0ZVBvc2l0aW9uIjo0LCJUaXRsZVBvc2l0aW9uIjo1LCJEdXJhdGlvblBvc2l0aW9uIjo2LCJQZXJjZW50YWdlQ29tcGxldGVkUG9zaXRpb24iOjYsIlNwYWNpbmciOjUsIklzQmVsb3dUaW1lYmFuZCI6dHJ1ZSwiUGVyY2VudGFnZUNvbXBsZXRlU2hhcGVPcGFjaXR5IjozNSwiU2hhcGVTdHlsZSI6eyIkaWQiOiIxOTciLCJNYXJnaW4iOnsiJHJlZiI6IjEwMiJ9LCJQYWRkaW5nIjp7IiRyZWYiOiIxMDMifSwiQmFja2dyb3VuZCI6eyIkaWQiOiIxOTgiLCJDb2xvciI6eyIkaWQiOiIxOTkiLCJBIjoyNTUsIlIiOjE1MCwiRyI6MjE0LCJCIjo2Nn19LCJJc1Zpc2libGUiOnRydWUsIldpZHRoIjowLjAsIkhlaWdodCI6MTYuMCwiQm9yZGVyU3R5bGUiOnsiJGlkIjoiMjAwIiwiTGluZUNvbG9yIjp7IiRpZCI6IjIwMSIsIiR0eXBlIjoiTkxSRS5Db21tb24uRG9tLlNvbGlkQ29sb3JCcnVzaCwgTkxSRS5Db21tb24iLCJDb2xvciI6eyIkaWQiOiIyMDIiLCJBIjoyNTUsIlIiOjI1NSwiRyI6MCwiQiI6MH19LCJMaW5lV2VpZ2h0IjowLjAsIkxpbmVUeXBlIjowLCJQYXJlbnRTdHlsZSI6eyIkaWQiOiIyMDMiLCIkdHlwZSI6Ik5MUkUuQ29tbW9uLkRvbS5TdHlsZXMuTGluZVN0eWxlLCBOTFJFLkNvbW1vbiIsIkxpbmVDb2xvciI6eyIkcmVmIjoiMjAxIn0sIkxpbmVXZWlnaHQiOjAuMCwiTGluZVR5cGUiOjAsIlBhcmVudFN0eWxlIjpudWxsfX0sIlBhcmVudFN0eWxlIjp7IiRyZWYiOiIxMDEifX0sIlRpdGxlU3R5bGUiOnsiJGlkIjoiMjA0IiwiRm9udFNldHRpbmdzIjp7IiRpZCI6IjIwNSIsIkZvbnRTaXplIjoxMSwiRm9udE5hbWUiOiJDYWxpYnJpIiwiSXNCb2xkIjpmYWxzZSwiSXNJdGFsaWMiOmZhbHNlLCJJc1VuZGVybGluZWQiOmZhbHNlLCJQYXJlbnRTdHlsZSI6eyIkcmVmIjoiMTA4In19LCJBdXRvU2l6ZSI6MCwiRm9yZWdyb3VuZCI6eyIkcmVmIjoiMTA5In0sIk1heFdpZHRoIjo5NTkuNzUsIk1heEhlaWdodCI6IkluZmluaXR5IiwiU21hcnRGb3JlZ3JvdW5kSXNBY3RpdmUiOmZhbHNlLCJIb3Jpem9udGFsQWxpZ25tZW50IjowLCJWZXJ0aWNhbEFsaWdubWVudCI6MCwiU21hcnRGb3JlZ3JvdW5kIjpudWxsLCJNYXJnaW4iOnsiJHJlZiI6IjExMSJ9LCJQYWRkaW5nIjp7IiRyZWYiOiIxMTIifSwiQmFja2dyb3VuZCI6eyIkcmVmIjoiMTEzIn0sIklzVmlzaWJsZSI6dHJ1ZSwiV2lkdGgiOjAuMCwiSGVpZ2h0IjowLjAsIkJvcmRlclN0eWxlIjp7IiRpZCI6IjIwNiIsIkxpbmVDb2xvciI6bnVsbCwiTGluZVdlaWdodCI6MC4wLCJMaW5lVHlwZSI6MCwiUGFyZW50U3R5bGUiOm51bGx9LCJQYXJlbnRTdHlsZSI6eyIkcmVmIjoiMTA3In19LCJEYXRlU3R5bGUiOnsiJGlkIjoiMjA3IiwiRm9udFNldHRpbmdzIjp7IiRpZCI6IjIwOCIsIkZvbnRTaXplIjoxMCwiRm9udE5hbWUiOiJDYWxpYnJpIiwiSXNCb2xkIjpmYWxzZSwiSXNJdGFsaWMiOmZhbHNlLCJJc1VuZGVybGluZWQiOmZhbHNlLCJQYXJlbnRTdHlsZSI6eyIkcmVmIjoiMTE1In19LCJBdXRvU2l6ZSI6MCwiRm9yZWdyb3VuZCI6eyIkcmVmIjoiMTE2In0sIk1heFdpZHRoIjoyMDAuMCwiTWF4SGVpZ2h0IjoiSW5maW5pdHkiLCJTbWFydEZvcmVncm91bmRJc0FjdGl2ZSI6ZmFsc2UsIkhvcml6b250YWxBbGlnbm1lbnQiOjAsIlZlcnRpY2FsQWxpZ25tZW50IjowLCJTbWFydEZvcmVncm91bmQiOm51bGwsIk1hcmdpbiI6eyIkcmVmIjoiMTE4In0sIlBhZGRpbmciOnsiJHJlZiI6IjExOSJ9LCJCYWNrZ3JvdW5kIjp7IiRyZWYiOiIxMjAifSwiSXNWaXNpYmxlIjp0cnVlLCJXaWR0aCI6MC4wLCJIZWlnaHQiOjAuMCwiQm9yZGVyU3R5bGUiOnsiJGlkIjoiMjA5IiwiTGluZUNvbG9yIjpudWxsLCJMaW5lV2VpZ2h0IjowLjAsIkxpbmVUeXBlIjowLCJQYXJlbnRTdHlsZSI6bnVsbH0sIlBhcmVudFN0eWxlIjp7IiRyZWYiOiIxMTQifX0sIkRhdGVGb3JtYXQiOnsiJHJlZiI6IjEyMSJ9LCJJc1Zpc2libGUiOnRydWUsIlBhcmVudFN0eWxlIjp7IiRyZWYiOiI4MCJ9fSwiSW5kZXgiOjEsIklkIjoiZDllZjQwMDAtZjFmNS00YjcxLWJjM2MtMzU0MTBjYzI3ZjRlIiwiSW1wb3J0SWQiOm51bGwsIlRpdGxlIjoiUHJvamVjdCBBcHByb3ZlZCIsIk5vdGUiOiIiLCJIeXBlcmxpbmsiOm51bGwsIklzQ2hhbmdlZCI6ZmFsc2UsIklzTmV3IjpmYWxzZX0seyIkaWQiOiIyMTAiLCJHcm91cE5hbWUiOm51bGwsIlN0YXJ0RGF0ZSI6IjIwMTUtMDktMTBUMDA6MDA6MDBaIiwiRW5kRGF0ZSI6IjIwMTUtMDktMzBUMjM6NTk6NTkuOTk5WiIsIlBlcmNlbnRhZ2VDb21wbGV0ZSI6bnVsbCwiU3R5bGUiOnsiJGlkIjoiMjExIiwiU2hhcGUiOjAsIlNoYXBlVGhpY2tuZXNzIjoxLCJEdXJhdGlvbkZvcm1hdCI6MCwiSW5jbHVkZU5vbldvcmtpbmdEYXlzSW5EdXJhdGlvbiI6ZmFsc2UsIlBlcmNlbnRhZ2VDb21wbGV0ZVN0eWxlIjp7IiRpZCI6IjIxMiIsIkZvbnRTZXR0aW5ncyI6eyIkaWQiOiIyMTMiLCJGb250U2l6ZSI6MTAsIkZvbnROYW1lIjoiQ2FsaWJyaSIsIklzQm9sZCI6ZmFsc2UsIklzSXRhbGljIjpmYWxzZSwiSXNVbmRlcmxpbmVkIjpmYWxzZSwiUGFyZW50U3R5bGUiOnsiJHJlZiI6IjgyIn19LCJBdXRvU2l6ZSI6MCwiRm9yZWdyb3VuZCI6eyIkcmVmIjoiODMifSwiTWF4V2lkdGgiOjIwMC4wLCJNYXhIZWlnaHQiOiJJbmZpbml0eSIsIlNtYXJ0Rm9yZWdyb3VuZElzQWN0aXZlIjpmYWxzZSwiSG9yaXpvbnRhbEFsaWdubWVudCI6MCwiVmVydGljYWxBbGlnbm1lbnQiOjAsIlNtYXJ0Rm9yZWdyb3VuZCI6bnVsbCwiTWFyZ2luIjp7IiRyZWYiOiI4NSJ9LCJQYWRkaW5nIjp7IiRyZWYiOiI4NiJ9LCJCYWNrZ3JvdW5kIjp7IiRyZWYiOiI4NyJ9LCJJc1Zpc2libGUiOnRydWUsIldpZHRoIjowLjAsIkhlaWdodCI6MC4wLCJCb3JkZXJTdHlsZSI6eyIkaWQiOiIyMTQiLCJMaW5lQ29sb3IiOm51bGwsIkxpbmVXZWlnaHQiOjAuMCwiTGluZVR5cGUiOjAsIlBhcmVudFN0eWxlIjpudWxsfSwiUGFyZW50U3R5bGUiOnsiJHJlZiI6IjgxIn19LCJEdXJhdGlvblN0eWxlIjp7IiRpZCI6IjIxNSIsIkZvbnRTZXR0aW5ncyI6eyIkaWQiOiIyMTYiLCJGb250U2l6ZSI6MTAsIkZvbnROYW1lIjoiQ2FsaWJyaSIsIklzQm9sZCI6ZmFsc2UsIklzSXRhbGljIjpmYWxzZSwiSXNVbmRlcmxpbmVkIjpmYWxzZSwiUGFyZW50U3R5bGUiOnsiJHJlZiI6Ijg5In19LCJBdXRvU2l6ZSI6MCwiRm9yZWdyb3VuZCI6eyIkcmVmIjoiOTAi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yMTciLCJMaW5lQ29sb3IiOm51bGwsIkxpbmVXZWlnaHQiOjAuMCwiTGluZVR5cGUiOjAsIlBhcmVudFN0eWxlIjpudWxsfSwiUGFyZW50U3R5bGUiOnsiJHJlZiI6Ijg4In19LCJIb3Jpem9udGFsQ29ubmVjdG9yU3R5bGUiOnsiJGlkIjoiMjE4IiwiTGluZUNvbG9yIjp7IiRyZWYiOiI5NiJ9LCJMaW5lV2VpZ2h0IjoxLjAsIkxpbmVUeXBlIjowLCJQYXJlbnRTdHlsZSI6eyIkcmVmIjoiOTUifX0sIlZlcnRpY2FsQ29ubmVjdG9yU3R5bGUiOnsiJGlkIjoiMjE5IiwiTGluZUNvbG9yIjp7IiRyZWYiOiI5OSJ9LCJMaW5lV2VpZ2h0IjowLjAsIkxpbmVUeXBlIjowLCJQYXJlbnRTdHlsZSI6eyIkcmVmIjoiOTgifX0sIk1hcmdpbiI6bnVsbCwiU3RhcnREYXRlUG9zaXRpb24iOjQsIkVuZERhdGVQb3NpdGlvbiI6NCwiVGl0bGVQb3NpdGlvbiI6NSwiRHVyYXRpb25Qb3NpdGlvbiI6NiwiUGVyY2VudGFnZUNvbXBsZXRlZFBvc2l0aW9uIjo2LCJTcGFjaW5nIjo1LCJJc0JlbG93VGltZWJhbmQiOnRydWUsIlBlcmNlbnRhZ2VDb21wbGV0ZVNoYXBlT3BhY2l0eSI6MzUsIlNoYXBlU3R5bGUiOnsiJGlkIjoiMjIwIiwiTWFyZ2luIjp7IiRyZWYiOiIxMDIifSwiUGFkZGluZyI6eyIkcmVmIjoiMTAzIn0sIkJhY2tncm91bmQiOnsiJGlkIjoiMjIxIiwiQ29sb3IiOnsiJGlkIjoiMjIyIiwiQSI6MjU1LCJSIjoyNTQsIkciOjE4NiwiQiI6MTB9fSwiSXNWaXNpYmxlIjp0cnVlLCJXaWR0aCI6MC4wLCJIZWlnaHQiOjE2LjAsIkJvcmRlclN0eWxlIjp7IiRpZCI6IjIyMyIsIkxpbmVDb2xvciI6eyIkaWQiOiIyMjQiLCIkdHlwZSI6Ik5MUkUuQ29tbW9uLkRvbS5Tb2xpZENvbG9yQnJ1c2gsIE5MUkUuQ29tbW9uIiwiQ29sb3IiOnsiJGlkIjoiMjI1IiwiQSI6MjU1LCJSIjoyNTUsIkciOjAsIkIiOjB9fSwiTGluZVdlaWdodCI6MC4wLCJMaW5lVHlwZSI6MCwiUGFyZW50U3R5bGUiOnsiJGlkIjoiMjI2IiwiJHR5cGUiOiJOTFJFLkNvbW1vbi5Eb20uU3R5bGVzLkxpbmVTdHlsZSwgTkxSRS5Db21tb24iLCJMaW5lQ29sb3IiOnsiJHJlZiI6IjIyNCJ9LCJMaW5lV2VpZ2h0IjowLjAsIkxpbmVUeXBlIjowLCJQYXJlbnRTdHlsZSI6bnVsbH19LCJQYXJlbnRTdHlsZSI6eyIkcmVmIjoiMTAxIn19LCJUaXRsZVN0eWxlIjp7IiRpZCI6IjIyNyIsIkZvbnRTZXR0aW5ncyI6eyIkaWQiOiIyMjgiLCJGb250U2l6ZSI6MTEsIkZvbnROYW1lIjoiQ2FsaWJyaSIsIklzQm9sZCI6ZmFsc2UsIklzSXRhbGljIjpmYWxzZSwiSXNVbmRlcmxpbmVkIjpmYWxzZSwiUGFyZW50U3R5bGUiOnsiJHJlZiI6IjEwOCJ9fSwiQXV0b1NpemUiOjAsIkZvcmVncm91bmQiOnsiJHJlZiI6IjEwOSJ9LCJNYXhXaWR0aCI6OTU5Ljc1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yMjkiLCJMaW5lQ29sb3IiOm51bGwsIkxpbmVXZWlnaHQiOjAuMCwiTGluZVR5cGUiOjAsIlBhcmVudFN0eWxlIjpudWxsfSwiUGFyZW50U3R5bGUiOnsiJHJlZiI6IjEwNyJ9fSwiRGF0ZVN0eWxlIjp7IiRpZCI6IjIzMCIsIkZvbnRTZXR0aW5ncyI6eyIkaWQiOiIyMzEiLCJGb250U2l6ZSI6MTAsIkZvbnROYW1lIjoiQ2FsaWJyaSIsIklzQm9sZCI6ZmFsc2UsIklzSXRhbGljIjpmYWxzZSwiSXNVbmRlcmxpbmVkIjpmYWxzZSwiUGFyZW50U3R5bGUiOnsiJHJlZiI6IjExNSJ9fSwiQXV0b1NpemUiOjAsIkZvcmVncm91bmQiOnsiJHJlZiI6IjExNiJ9LCJNYXhXaWR0aCI6MjAwLjAsIk1heEhlaWdodCI6IkluZmluaXR5IiwiU21hcnRGb3JlZ3JvdW5kSXNBY3RpdmUiOmZhbHNlLCJIb3Jpem9udGFsQWxpZ25tZW50IjowLCJWZXJ0aWNhbEFsaWdubWVudCI6MCwiU21hcnRGb3JlZ3JvdW5kIjpudWxsLCJNYXJnaW4iOnsiJHJlZiI6IjExOCJ9LCJQYWRkaW5nIjp7IiRyZWYiOiIxMTkifSwiQmFja2dyb3VuZCI6eyIkcmVmIjoiMTIwIn0sIklzVmlzaWJsZSI6dHJ1ZSwiV2lkdGgiOjAuMCwiSGVpZ2h0IjowLjAsIkJvcmRlclN0eWxlIjp7IiRpZCI6IjIzMiIsIkxpbmVDb2xvciI6bnVsbCwiTGluZVdlaWdodCI6MC4wLCJMaW5lVHlwZSI6MCwiUGFyZW50U3R5bGUiOm51bGx9LCJQYXJlbnRTdHlsZSI6eyIkcmVmIjoiMTE0In19LCJEYXRlRm9ybWF0Ijp7IiRyZWYiOiIxMjEifSwiSXNWaXNpYmxlIjp0cnVlLCJQYXJlbnRTdHlsZSI6eyIkcmVmIjoiODAifX0sIkluZGV4IjoyLCJJZCI6ImE2MWJjNzUyLTc4OTctNDY3ZS1hMTg5LTNmNzJmNzM5Yzg2ZSIsIkltcG9ydElkIjpudWxsLCJUaXRsZSI6IlBPIGZvciBIVyAmIFNXIiwiTm90ZSI6IiIsIkh5cGVybGluayI6bnVsbCwiSXNDaGFuZ2VkIjpmYWxzZSwiSXNOZXciOmZhbHNlfSx7IiRpZCI6IjIzMyIsIkdyb3VwTmFtZSI6bnVsbCwiU3RhcnREYXRlIjoiMjAxNS0xMS0xNVQwMDowMDowMFoiLCJFbmREYXRlIjoiMjAxNS0xMS0zMFQyMzo1OTo1OS45OTlaIiwiUGVyY2VudGFnZUNvbXBsZXRlIjpudWxsLCJTdHlsZSI6eyIkaWQiOiIyMzQiLCJTaGFwZSI6MCwiU2hhcGVUaGlja25lc3MiOjEsIkR1cmF0aW9uRm9ybWF0IjowLCJJbmNsdWRlTm9uV29ya2luZ0RheXNJbkR1cmF0aW9uIjpmYWxzZSwiUGVyY2VudGFnZUNvbXBsZXRlU3R5bGUiOnsiJGlkIjoiMjM1IiwiRm9udFNldHRpbmdzIjp7IiRpZCI6IjIzNiIsIkZvbnRTaXplIjoxMCwiRm9udE5hbWUiOiJDYWxpYnJpIiwiSXNCb2xkIjpmYWxzZSwiSXNJdGFsaWMiOmZhbHNlLCJJc1VuZGVybGluZWQiOmZhbHNlLCJQYXJlbnRTdHlsZSI6eyIkcmVmIjoiODIifX0sIkF1dG9TaXplIjowLCJGb3JlZ3JvdW5kIjp7IiRyZWYiOiI4MyJ9LCJNYXhXaWR0aCI6MjAwLjAsIk1heEhlaWdodCI6IkluZmluaXR5IiwiU21hcnRGb3JlZ3JvdW5kSXNBY3RpdmUiOmZhbHNlLCJIb3Jpem9udGFsQWxpZ25tZW50IjowLCJWZXJ0aWNhbEFsaWdubWVudCI6MCwiU21hcnRGb3JlZ3JvdW5kIjpudWxsLCJNYXJnaW4iOnsiJHJlZiI6Ijg1In0sIlBhZGRpbmciOnsiJHJlZiI6Ijg2In0sIkJhY2tncm91bmQiOnsiJHJlZiI6Ijg3In0sIklzVmlzaWJsZSI6dHJ1ZSwiV2lkdGgiOjAuMCwiSGVpZ2h0IjowLjAsIkJvcmRlclN0eWxlIjp7IiRpZCI6IjIzNyIsIkxpbmVDb2xvciI6bnVsbCwiTGluZVdlaWdodCI6MC4wLCJMaW5lVHlwZSI6MCwiUGFyZW50U3R5bGUiOm51bGx9LCJQYXJlbnRTdHlsZSI6eyIkcmVmIjoiODEifX0sIkR1cmF0aW9uU3R5bGUiOnsiJGlkIjoiMjM4IiwiRm9udFNldHRpbmdzIjp7IiRpZCI6IjIzOSIsIkZvbnRTaXplIjoxMCwiRm9udE5hbWUiOiJDYWxpYnJpIiwiSXNCb2xkIjpmYWxzZSwiSXNJdGFsaWMiOmZhbHNlLCJJc1VuZGVybGluZWQiOmZhbHNlLCJQYXJlbnRTdHlsZSI6eyIkcmVmIjoiODkifX0sIkF1dG9TaXplIjowLCJGb3JlZ3JvdW5kIjp7IiRyZWYiOiI5MCJ9LCJNYXhXaWR0aCI6MjAwLjAsIk1heEhlaWdodCI6IkluZmluaXR5IiwiU21hcnRGb3JlZ3JvdW5kSXNBY3RpdmUiOmZhbHNlLCJIb3Jpem9udGFsQWxpZ25tZW50IjowLCJWZXJ0aWNhbEFsaWdubWVudCI6MCwiU21hcnRGb3JlZ3JvdW5kIjpudWxsLCJNYXJnaW4iOnsiJHJlZiI6IjkyIn0sIlBhZGRpbmciOnsiJHJlZiI6IjkzIn0sIkJhY2tncm91bmQiOnsiJHJlZiI6Ijk0In0sIklzVmlzaWJsZSI6dHJ1ZSwiV2lkdGgiOjAuMCwiSGVpZ2h0IjowLjAsIkJvcmRlclN0eWxlIjp7IiRpZCI6IjI0MCIsIkxpbmVDb2xvciI6bnVsbCwiTGluZVdlaWdodCI6MC4wLCJMaW5lVHlwZSI6MCwiUGFyZW50U3R5bGUiOm51bGx9LCJQYXJlbnRTdHlsZSI6eyIkcmVmIjoiODgifX0sIkhvcml6b250YWxDb25uZWN0b3JTdHlsZSI6eyIkaWQiOiIyNDEiLCJMaW5lQ29sb3IiOnsiJHJlZiI6Ijk2In0sIkxpbmVXZWlnaHQiOjEuMCwiTGluZVR5cGUiOjAsIlBhcmVudFN0eWxlIjp7IiRyZWYiOiI5NSJ9fSwiVmVydGljYWxDb25uZWN0b3JTdHlsZSI6eyIkaWQiOiIyNDIiLCJMaW5lQ29sb3IiOnsiJHJlZiI6Ijk5In0sIkxpbmVXZWlnaHQiOjAuMCwiTGluZVR5cGUiOjAsIlBhcmVudFN0eWxlIjp7IiRyZWYiOiI5OCJ9fSwiTWFyZ2luIjpudWxsLCJTdGFydERhdGVQb3NpdGlvbiI6NCwiRW5kRGF0ZVBvc2l0aW9uIjo0LCJUaXRsZVBvc2l0aW9uIjo1LCJEdXJhdGlvblBvc2l0aW9uIjo2LCJQZXJjZW50YWdlQ29tcGxldGVkUG9zaXRpb24iOjYsIlNwYWNpbmciOjUsIklzQmVsb3dUaW1lYmFuZCI6dHJ1ZSwiUGVyY2VudGFnZUNvbXBsZXRlU2hhcGVPcGFjaXR5IjozNSwiU2hhcGVTdHlsZSI6eyIkaWQiOiIyNDMiLCJNYXJnaW4iOnsiJHJlZiI6IjEwMiJ9LCJQYWRkaW5nIjp7IiRyZWYiOiIxMDMifSwiQmFja2dyb3VuZCI6eyIkaWQiOiIyNDQiLCJDb2xvciI6eyIkaWQiOiIyNDUiLCJBIjoyNTUsIlIiOjIzNCwiRyI6MjIsIkIiOjMwfX0sIklzVmlzaWJsZSI6dHJ1ZSwiV2lkdGgiOjAuMCwiSGVpZ2h0IjoxNi4wLCJCb3JkZXJTdHlsZSI6eyIkaWQiOiIyNDYiLCJMaW5lQ29sb3IiOnsiJGlkIjoiMjQ3IiwiJHR5cGUiOiJOTFJFLkNvbW1vbi5Eb20uU29saWRDb2xvckJydXNoLCBOTFJFLkNvbW1vbiIsIkNvbG9yIjp7IiRpZCI6IjI0OCIsIkEiOjI1NSwiUiI6MjU1LCJHIjowLCJCIjowfX0sIkxpbmVXZWlnaHQiOjAuMCwiTGluZVR5cGUiOjAsIlBhcmVudFN0eWxlIjp7IiRpZCI6IjI0OSIsIiR0eXBlIjoiTkxSRS5Db21tb24uRG9tLlN0eWxlcy5MaW5lU3R5bGUsIE5MUkUuQ29tbW9uIiwiTGluZUNvbG9yIjp7IiRyZWYiOiIyNDcifSwiTGluZVdlaWdodCI6MC4wLCJMaW5lVHlwZSI6MCwiUGFyZW50U3R5bGUiOm51bGx9fSwiUGFyZW50U3R5bGUiOnsiJHJlZiI6IjEwMSJ9fSwiVGl0bGVTdHlsZSI6eyIkaWQiOiIyNTAiLCJGb250U2V0dGluZ3MiOnsiJGlkIjoiMjUxIiwiRm9udFNpemUiOjExLCJGb250TmFtZSI6IkNhbGlicmkiLCJJc0JvbGQiOmZhbHNlLCJJc0l0YWxpYyI6ZmFsc2UsIklzVW5kZXJsaW5lZCI6ZmFsc2UsIlBhcmVudFN0eWxlIjp7IiRyZWYiOiIxMDgifX0sIkF1dG9TaXplIjowLCJGb3JlZ3JvdW5kIjp7IiRyZWYiOiIxMDkifSwiTWF4V2lkdGgiOjk1OS43NSwiTWF4SGVpZ2h0IjoiSW5maW5pdHkiLCJTbWFydEZvcmVncm91bmRJc0FjdGl2ZSI6ZmFsc2UsIkhvcml6b250YWxBbGlnbm1lbnQiOjAsIlZlcnRpY2FsQWxpZ25tZW50IjowLCJTbWFydEZvcmVncm91bmQiOm51bGwsIk1hcmdpbiI6eyIkcmVmIjoiMTExIn0sIlBhZGRpbmciOnsiJHJlZiI6IjExMiJ9LCJCYWNrZ3JvdW5kIjp7IiRyZWYiOiIxMTMifSwiSXNWaXNpYmxlIjp0cnVlLCJXaWR0aCI6MC4wLCJIZWlnaHQiOjAuMCwiQm9yZGVyU3R5bGUiOnsiJGlkIjoiMjUyIiwiTGluZUNvbG9yIjpudWxsLCJMaW5lV2VpZ2h0IjowLjAsIkxpbmVUeXBlIjowLCJQYXJlbnRTdHlsZSI6bnVsbH0sIlBhcmVudFN0eWxlIjp7IiRyZWYiOiIxMDcifX0sIkRhdGVTdHlsZSI6eyIkaWQiOiIyNTMiLCJGb250U2V0dGluZ3MiOnsiJGlkIjoiMjU0IiwiRm9udFNpemUiOjEwLCJGb250TmFtZSI6IkNhbGlicmkiLCJJc0JvbGQiOmZhbHNlLCJJc0l0YWxpYyI6ZmFsc2UsIklzVW5kZXJsaW5lZCI6ZmFsc2UsIlBhcmVudFN0eWxlIjp7IiRyZWYiOiIxMTUifX0sIkF1dG9TaXplIjowLCJGb3JlZ3JvdW5kIjp7IiRyZWYiOiIxMTYifSwiTWF4V2lkdGgiOjIwMC4wLCJNYXhIZWlnaHQiOiJJbmZpbml0eSIsIlNtYXJ0Rm9yZWdyb3VuZElzQWN0aXZlIjpmYWxzZSwiSG9yaXpvbnRhbEFsaWdubWVudCI6MCwiVmVydGljYWxBbGlnbm1lbnQiOjAsIlNtYXJ0Rm9yZWdyb3VuZCI6bnVsbCwiTWFyZ2luIjp7IiRyZWYiOiIxMTgifSwiUGFkZGluZyI6eyIkcmVmIjoiMTE5In0sIkJhY2tncm91bmQiOnsiJHJlZiI6IjEyMCJ9LCJJc1Zpc2libGUiOnRydWUsIldpZHRoIjowLjAsIkhlaWdodCI6MC4wLCJCb3JkZXJTdHlsZSI6eyIkaWQiOiIyNTUiLCJMaW5lQ29sb3IiOm51bGwsIkxpbmVXZWlnaHQiOjAuMCwiTGluZVR5cGUiOjAsIlBhcmVudFN0eWxlIjpudWxsfSwiUGFyZW50U3R5bGUiOnsiJHJlZiI6IjExNCJ9fSwiRGF0ZUZvcm1hdCI6eyIkcmVmIjoiMTIxIn0sIklzVmlzaWJsZSI6dHJ1ZSwiUGFyZW50U3R5bGUiOnsiJHJlZiI6IjgwIn19LCJJbmRleCI6MywiSWQiOiI2ZDA0ODUyYi01ZGM5LTQ2ZWItYTJiZi03NTRhZTBiNmUyZWEiLCJJbXBvcnRJZCI6bnVsbCwiVGl0bGUiOiJIVyBSZWNlaXZlZCIsIk5vdGUiOiIiLCJIeXBlcmxpbmsiOm51bGwsIklzQ2hhbmdlZCI6ZmFsc2UsIklzTmV3IjpmYWxzZX0seyIkaWQiOiIyNTYiLCJHcm91cE5hbWUiOm51bGwsIlN0YXJ0RGF0ZSI6IjIwMTUtMTEtMTVUMDA6MDA6MDBaIiwiRW5kRGF0ZSI6IjIwMTUtMTEtMzBUMjM6NTk6NTkuOTk5WiIsIlBlcmNlbnRhZ2VDb21wbGV0ZSI6bnVsbCwiU3R5bGUiOnsiJGlkIjoiMjU3IiwiU2hhcGUiOjAsIlNoYXBlVGhpY2tuZXNzIjoxLCJEdXJhdGlvbkZvcm1hdCI6MCwiSW5jbHVkZU5vbldvcmtpbmdEYXlzSW5EdXJhdGlvbiI6ZmFsc2UsIlBlcmNlbnRhZ2VDb21wbGV0ZVN0eWxlIjp7IiRpZCI6IjI1OCIsIkZvbnRTZXR0aW5ncyI6eyIkaWQiOiIyNTkiLCJGb250U2l6ZSI6MTAsIkZvbnROYW1lIjoiQ2FsaWJyaSIsIklzQm9sZCI6ZmFsc2UsIklzSXRhbGljIjpmYWxzZSwiSXNVbmRlcmxpbmVkIjpmYWxzZSwiUGFyZW50U3R5bGUiOnsiJHJlZiI6IjgyIn19LCJBdXRvU2l6ZSI6MCwiRm9yZWdyb3VuZCI6eyIkcmVmIjoiODMifSwiTWF4V2lkdGgiOjIwMC4wLCJNYXhIZWlnaHQiOiJJbmZpbml0eSIsIlNtYXJ0Rm9yZWdyb3VuZElzQWN0aXZlIjpmYWxzZSwiSG9yaXpvbnRhbEFsaWdubWVudCI6MCwiVmVydGljYWxBbGlnbm1lbnQiOjAsIlNtYXJ0Rm9yZWdyb3VuZCI6bnVsbCwiTWFyZ2luIjp7IiRyZWYiOiI4NSJ9LCJQYWRkaW5nIjp7IiRyZWYiOiI4NiJ9LCJCYWNrZ3JvdW5kIjp7IiRyZWYiOiI4NyJ9LCJJc1Zpc2libGUiOnRydWUsIldpZHRoIjowLjAsIkhlaWdodCI6MC4wLCJCb3JkZXJTdHlsZSI6eyIkaWQiOiIyNjAiLCJMaW5lQ29sb3IiOm51bGwsIkxpbmVXZWlnaHQiOjAuMCwiTGluZVR5cGUiOjAsIlBhcmVudFN0eWxlIjpudWxsfSwiUGFyZW50U3R5bGUiOnsiJHJlZiI6IjgxIn19LCJEdXJhdGlvblN0eWxlIjp7IiRpZCI6IjI2MSIsIkZvbnRTZXR0aW5ncyI6eyIkaWQiOiIyNjIiLCJGb250U2l6ZSI6MTAsIkZvbnROYW1lIjoiQ2FsaWJyaSIsIklzQm9sZCI6ZmFsc2UsIklzSXRhbGljIjpmYWxzZSwiSXNVbmRlcmxpbmVkIjpmYWxzZSwiUGFyZW50U3R5bGUiOnsiJHJlZiI6Ijg5In19LCJBdXRvU2l6ZSI6MCwiRm9yZWdyb3VuZCI6eyIkcmVmIjoiOTAi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yNjMiLCJMaW5lQ29sb3IiOm51bGwsIkxpbmVXZWlnaHQiOjAuMCwiTGluZVR5cGUiOjAsIlBhcmVudFN0eWxlIjpudWxsfSwiUGFyZW50U3R5bGUiOnsiJHJlZiI6Ijg4In19LCJIb3Jpem9udGFsQ29ubmVjdG9yU3R5bGUiOnsiJGlkIjoiMjY0IiwiTGluZUNvbG9yIjp7IiRyZWYiOiI5NiJ9LCJMaW5lV2VpZ2h0IjoxLjAsIkxpbmVUeXBlIjowLCJQYXJlbnRTdHlsZSI6eyIkcmVmIjoiOTUifX0sIlZlcnRpY2FsQ29ubmVjdG9yU3R5bGUiOnsiJGlkIjoiMjY1IiwiTGluZUNvbG9yIjp7IiRyZWYiOiI5OSJ9LCJMaW5lV2VpZ2h0IjowLjAsIkxpbmVUeXBlIjowLCJQYXJlbnRTdHlsZSI6eyIkcmVmIjoiOTgifX0sIk1hcmdpbiI6bnVsbCwiU3RhcnREYXRlUG9zaXRpb24iOjQsIkVuZERhdGVQb3NpdGlvbiI6NCwiVGl0bGVQb3NpdGlvbiI6NSwiRHVyYXRpb25Qb3NpdGlvbiI6NiwiUGVyY2VudGFnZUNvbXBsZXRlZFBvc2l0aW9uIjo2LCJTcGFjaW5nIjo1LCJJc0JlbG93VGltZWJhbmQiOnRydWUsIlBlcmNlbnRhZ2VDb21wbGV0ZVNoYXBlT3BhY2l0eSI6MzUsIlNoYXBlU3R5bGUiOnsiJGlkIjoiMjY2IiwiTWFyZ2luIjp7IiRyZWYiOiIxMDIifSwiUGFkZGluZyI6eyIkcmVmIjoiMTAzIn0sIkJhY2tncm91bmQiOnsiJGlkIjoiMjY3IiwiQ29sb3IiOnsiJGlkIjoiMjY4IiwiQSI6MjU1LCJSIjoyMzQsIkciOjIyLCJCIjozMH19LCJJc1Zpc2libGUiOnRydWUsIldpZHRoIjowLjAsIkhlaWdodCI6MTYuMCwiQm9yZGVyU3R5bGUiOnsiJGlkIjoiMjY5IiwiTGluZUNvbG9yIjp7IiRpZCI6IjI3MCIsIiR0eXBlIjoiTkxSRS5Db21tb24uRG9tLlNvbGlkQ29sb3JCcnVzaCwgTkxSRS5Db21tb24iLCJDb2xvciI6eyIkaWQiOiIyNzEiLCJBIjoyNTUsIlIiOjI1NSwiRyI6MCwiQiI6MH19LCJMaW5lV2VpZ2h0IjowLjAsIkxpbmVUeXBlIjowLCJQYXJlbnRTdHlsZSI6eyIkaWQiOiIyNzIiLCIkdHlwZSI6Ik5MUkUuQ29tbW9uLkRvbS5TdHlsZXMuTGluZVN0eWxlLCBOTFJFLkNvbW1vbiIsIkxpbmVDb2xvciI6eyIkcmVmIjoiMjcwIn0sIkxpbmVXZWlnaHQiOjAuMCwiTGluZVR5cGUiOjAsIlBhcmVudFN0eWxlIjpudWxsfX0sIlBhcmVudFN0eWxlIjp7IiRyZWYiOiIxMDEifX0sIlRpdGxlU3R5bGUiOnsiJGlkIjoiMjczIiwiRm9udFNldHRpbmdzIjp7IiRpZCI6IjI3NCIsIkZvbnRTaXplIjoxMSwiRm9udE5hbWUiOiJDYWxpYnJpIiwiSXNCb2xkIjpmYWxzZSwiSXNJdGFsaWMiOmZhbHNlLCJJc1VuZGVybGluZWQiOmZhbHNlLCJQYXJlbnRTdHlsZSI6eyIkcmVmIjoiMTA4In19LCJBdXRvU2l6ZSI6MCwiRm9yZWdyb3VuZCI6eyIkcmVmIjoiMTA5In0sIk1heFdpZHRoIjo5NTkuNzUsIk1heEhlaWdodCI6IkluZmluaXR5IiwiU21hcnRGb3JlZ3JvdW5kSXNBY3RpdmUiOmZhbHNlLCJIb3Jpem9udGFsQWxpZ25tZW50IjowLCJWZXJ0aWNhbEFsaWdubWVudCI6MCwiU21hcnRGb3JlZ3JvdW5kIjpudWxsLCJNYXJnaW4iOnsiJHJlZiI6IjExMSJ9LCJQYWRkaW5nIjp7IiRyZWYiOiIxMTIifSwiQmFja2dyb3VuZCI6eyIkcmVmIjoiMTEzIn0sIklzVmlzaWJsZSI6dHJ1ZSwiV2lkdGgiOjAuMCwiSGVpZ2h0IjowLjAsIkJvcmRlclN0eWxlIjp7IiRpZCI6IjI3NSIsIkxpbmVDb2xvciI6bnVsbCwiTGluZVdlaWdodCI6MC4wLCJMaW5lVHlwZSI6MCwiUGFyZW50U3R5bGUiOm51bGx9LCJQYXJlbnRTdHlsZSI6eyIkcmVmIjoiMTA3In19LCJEYXRlU3R5bGUiOnsiJGlkIjoiMjc2IiwiRm9udFNldHRpbmdzIjp7IiRpZCI6IjI3NyIsIkZvbnRTaXplIjoxMCwiRm9udE5hbWUiOiJDYWxpYnJpIiwiSXNCb2xkIjpmYWxzZSwiSXNJdGFsaWMiOmZhbHNlLCJJc1VuZGVybGluZWQiOmZhbHNlLCJQYXJlbnRTdHlsZSI6eyIkcmVmIjoiMTE1In19LCJBdXRvU2l6ZSI6MCwiRm9yZWdyb3VuZCI6eyIkcmVmIjoiMTE2In0sIk1heFdpZHRoIjoyMDAuMCwiTWF4SGVpZ2h0IjoiSW5maW5pdHkiLCJTbWFydEZvcmVncm91bmRJc0FjdGl2ZSI6ZmFsc2UsIkhvcml6b250YWxBbGlnbm1lbnQiOjAsIlZlcnRpY2FsQWxpZ25tZW50IjowLCJTbWFydEZvcmVncm91bmQiOm51bGwsIk1hcmdpbiI6eyIkcmVmIjoiMTE4In0sIlBhZGRpbmciOnsiJHJlZiI6IjExOSJ9LCJCYWNrZ3JvdW5kIjp7IiRyZWYiOiIxMjAifSwiSXNWaXNpYmxlIjp0cnVlLCJXaWR0aCI6MC4wLCJIZWlnaHQiOjAuMCwiQm9yZGVyU3R5bGUiOnsiJGlkIjoiMjc4IiwiTGluZUNvbG9yIjpudWxsLCJMaW5lV2VpZ2h0IjowLjAsIkxpbmVUeXBlIjowLCJQYXJlbnRTdHlsZSI6bnVsbH0sIlBhcmVudFN0eWxlIjp7IiRyZWYiOiIxMTQifX0sIkRhdGVGb3JtYXQiOnsiJHJlZiI6IjEyMSJ9LCJJc1Zpc2libGUiOnRydWUsIlBhcmVudFN0eWxlIjp7IiRyZWYiOiI4MCJ9fSwiSW5kZXgiOjQsIklkIjoiMmEyZGU3MmEtODczNC00ZmNmLTgyZTEtZWQ3NWJkZTljODZlIiwiSW1wb3J0SWQiOm51bGwsIlRpdGxlIjoiU1cgUmVjZWl2ZWQiLCJOb3RlIjoiIiwiSHlwZXJsaW5rIjpudWxsLCJJc0NoYW5nZWQiOmZhbHNlLCJJc05ldyI6ZmFsc2V9LHsiJGlkIjoiMjc5IiwiR3JvdXBOYW1lIjpudWxsLCJTdGFydERhdGUiOiIyMDE1LTEyLTAxVDAwOjAwOjAwWiIsIkVuZERhdGUiOiIyMDE2LTAxLTI4VDIzOjU5OjU5Ljk5OVoiLCJQZXJjZW50YWdlQ29tcGxldGUiOm51bGwsIlN0eWxlIjp7IiRpZCI6IjI4MCIsIlNoYXBlIjowLCJTaGFwZVRoaWNrbmVzcyI6MSwiRHVyYXRpb25Gb3JtYXQiOjAsIkluY2x1ZGVOb25Xb3JraW5nRGF5c0luRHVyYXRpb24iOmZhbHNlLCJQZXJjZW50YWdlQ29tcGxldGVTdHlsZSI6eyIkaWQiOiIyODEiLCJGb250U2V0dGluZ3MiOnsiJGlkIjoiMjgy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MjgzIiwiTGluZUNvbG9yIjpudWxsLCJMaW5lV2VpZ2h0IjowLjAsIkxpbmVUeXBlIjowLCJQYXJlbnRTdHlsZSI6bnVsbH0sIlBhcmVudFN0eWxlIjp7IiRyZWYiOiI4MSJ9fSwiRHVyYXRpb25TdHlsZSI6eyIkaWQiOiIyODQiLCJGb250U2V0dGluZ3MiOnsiJGlkIjoiMjg1IiwiRm9udFNpemUiOjEwLCJGb250TmFtZSI6IkNhbGlicmkiLCJJc0JvbGQiOmZhbHNlLCJJc0l0YWxpYyI6ZmFsc2UsIklzVW5kZXJsaW5lZCI6ZmFsc2UsIlBhcmVudFN0eWxlIjp7IiRyZWYiOiI4OSJ9fSwiQXV0b1NpemUiOjAsIkZvcmVncm91bmQiOnsiJHJlZiI6IjkwIn0sIk1heFdpZHRoIjoyMDAuMCwiTWF4SGVpZ2h0IjoiSW5maW5pdHkiLCJTbWFydEZvcmVncm91bmRJc0FjdGl2ZSI6ZmFsc2UsIkhvcml6b250YWxBbGlnbm1lbnQiOjAsIlZlcnRpY2FsQWxpZ25tZW50IjowLCJTbWFydEZvcmVncm91bmQiOm51bGwsIk1hcmdpbiI6eyIkcmVmIjoiOTIifSwiUGFkZGluZyI6eyIkcmVmIjoiOTMifSwiQmFja2dyb3VuZCI6eyIkcmVmIjoiOTQifSwiSXNWaXNpYmxlIjp0cnVlLCJXaWR0aCI6MC4wLCJIZWlnaHQiOjAuMCwiQm9yZGVyU3R5bGUiOnsiJGlkIjoiMjg2IiwiTGluZUNvbG9yIjpudWxsLCJMaW5lV2VpZ2h0IjowLjAsIkxpbmVUeXBlIjowLCJQYXJlbnRTdHlsZSI6bnVsbH0sIlBhcmVudFN0eWxlIjp7IiRyZWYiOiI4OCJ9fSwiSG9yaXpvbnRhbENvbm5lY3RvclN0eWxlIjp7IiRpZCI6IjI4NyIsIkxpbmVDb2xvciI6eyIkcmVmIjoiOTYifSwiTGluZVdlaWdodCI6MS4wLCJMaW5lVHlwZSI6MCwiUGFyZW50U3R5bGUiOnsiJHJlZiI6Ijk1In19LCJWZXJ0aWNhbENvbm5lY3RvclN0eWxlIjp7IiRpZCI6IjI4OCIsIkxpbmVDb2xvciI6eyIkcmVmIjoiOTkifSwiTGluZVdlaWdodCI6MC4wLCJMaW5lVHlwZSI6MCwiUGFyZW50U3R5bGUiOnsiJHJlZiI6Ijk4In19LCJNYXJnaW4iOm51bGwsIlN0YXJ0RGF0ZVBvc2l0aW9uIjo0LCJFbmREYXRlUG9zaXRpb24iOjQsIlRpdGxlUG9zaXRpb24iOjUsIkR1cmF0aW9uUG9zaXRpb24iOjYsIlBlcmNlbnRhZ2VDb21wbGV0ZWRQb3NpdGlvbiI6NiwiU3BhY2luZyI6NSwiSXNCZWxvd1RpbWViYW5kIjp0cnVlLCJQZXJjZW50YWdlQ29tcGxldGVTaGFwZU9wYWNpdHkiOjM1LCJTaGFwZVN0eWxlIjp7IiRpZCI6IjI4OSIsIk1hcmdpbiI6eyIkcmVmIjoiMTAyIn0sIlBhZGRpbmciOnsiJHJlZiI6IjEwMyJ9LCJCYWNrZ3JvdW5kIjp7IiRpZCI6IjI5MCIsIkNvbG9yIjp7IiRpZCI6IjI5MSIsIkEiOjI1NSwiUiI6MjM4LCJHIjoyMTMsIkIiOjB9fSwiSXNWaXNpYmxlIjp0cnVlLCJXaWR0aCI6MC4wLCJIZWlnaHQiOjE2LjAsIkJvcmRlclN0eWxlIjp7IiRpZCI6IjI5MiIsIkxpbmVDb2xvciI6eyIkaWQiOiIyOTMiLCIkdHlwZSI6Ik5MUkUuQ29tbW9uLkRvbS5Tb2xpZENvbG9yQnJ1c2gsIE5MUkUuQ29tbW9uIiwiQ29sb3IiOnsiJGlkIjoiMjk0IiwiQSI6MjU1LCJSIjoyNTUsIkciOjAsIkIiOjB9fSwiTGluZVdlaWdodCI6MC4wLCJMaW5lVHlwZSI6MCwiUGFyZW50U3R5bGUiOnsiJGlkIjoiMjk1IiwiJHR5cGUiOiJOTFJFLkNvbW1vbi5Eb20uU3R5bGVzLkxpbmVTdHlsZSwgTkxSRS5Db21tb24iLCJMaW5lQ29sb3IiOnsiJHJlZiI6IjI5MyJ9LCJMaW5lV2VpZ2h0IjowLjAsIkxpbmVUeXBlIjowLCJQYXJlbnRTdHlsZSI6bnVsbH19LCJQYXJlbnRTdHlsZSI6eyIkcmVmIjoiMTAxIn19LCJUaXRsZVN0eWxlIjp7IiRpZCI6IjI5NiIsIkZvbnRTZXR0aW5ncyI6eyIkaWQiOiIyOTciLCJGb250U2l6ZSI6MTEsIkZvbnROYW1lIjoiQ2FsaWJyaSIsIklzQm9sZCI6ZmFsc2UsIklzSXRhbGljIjpmYWxzZSwiSXNVbmRlcmxpbmVkIjpmYWxzZSwiUGFyZW50U3R5bGUiOnsiJHJlZiI6IjEwOCJ9fSwiQXV0b1NpemUiOjAsIkZvcmVncm91bmQiOnsiJHJlZiI6IjEwOSJ9LCJNYXhXaWR0aCI6OTU5Ljc1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yOTgiLCJMaW5lQ29sb3IiOm51bGwsIkxpbmVXZWlnaHQiOjAuMCwiTGluZVR5cGUiOjAsIlBhcmVudFN0eWxlIjpudWxsfSwiUGFyZW50U3R5bGUiOnsiJHJlZiI6IjEwNyJ9fSwiRGF0ZVN0eWxlIjp7IiRpZCI6IjI5OSIsIkZvbnRTZXR0aW5ncyI6eyIkaWQiOiIzMDAiLCJGb250U2l6ZSI6MTAsIkZvbnROYW1lIjoiQ2FsaWJyaSIsIklzQm9sZCI6ZmFsc2UsIklzSXRhbGljIjpmYWxzZSwiSXNVbmRlcmxpbmVkIjpmYWxzZSwiUGFyZW50U3R5bGUiOnsiJHJlZiI6IjExNSJ9fSwiQXV0b1NpemUiOjAsIkZvcmVncm91bmQiOnsiJHJlZiI6IjExNiJ9LCJNYXhXaWR0aCI6MjAwLjAsIk1heEhlaWdodCI6IkluZmluaXR5IiwiU21hcnRGb3JlZ3JvdW5kSXNBY3RpdmUiOmZhbHNlLCJIb3Jpem9udGFsQWxpZ25tZW50IjowLCJWZXJ0aWNhbEFsaWdubWVudCI6MCwiU21hcnRGb3JlZ3JvdW5kIjpudWxsLCJNYXJnaW4iOnsiJHJlZiI6IjExOCJ9LCJQYWRkaW5nIjp7IiRyZWYiOiIxMTkifSwiQmFja2dyb3VuZCI6eyIkcmVmIjoiMTIwIn0sIklzVmlzaWJsZSI6dHJ1ZSwiV2lkdGgiOjAuMCwiSGVpZ2h0IjowLjAsIkJvcmRlclN0eWxlIjp7IiRpZCI6IjMwMSIsIkxpbmVDb2xvciI6bnVsbCwiTGluZVdlaWdodCI6MC4wLCJMaW5lVHlwZSI6MCwiUGFyZW50U3R5bGUiOm51bGx9LCJQYXJlbnRTdHlsZSI6eyIkcmVmIjoiMTE0In19LCJEYXRlRm9ybWF0Ijp7IiRyZWYiOiIxMjEifSwiSXNWaXNpYmxlIjp0cnVlLCJQYXJlbnRTdHlsZSI6eyIkcmVmIjoiODAifX0sIkluZGV4Ijo1LCJJZCI6ImNlNGMyZjU4LTNjMDAtNGQwZS05MzQ0LTg3YThmZDUyNWU5NSIsIkltcG9ydElkIjpudWxsLCJUaXRsZSI6IkRlcGxveW1lbnQgU3RhcnQiLCJOb3RlIjoiIiwiSHlwZXJsaW5rIjpudWxsLCJJc0NoYW5nZWQiOmZhbHNlLCJJc05ldyI6ZmFsc2V9LHsiJGlkIjoiMzAyIiwiR3JvdXBOYW1lIjpudWxsLCJTdGFydERhdGUiOiIyMDE2LTAxLTMxVDAwOjAwOjAwWiIsIkVuZERhdGUiOiIyMDE2LTAyLTI5VDIzOjU5OjU5Ljk5OVoiLCJQZXJjZW50YWdlQ29tcGxldGUiOm51bGwsIlN0eWxlIjp7IiRpZCI6IjMwMyIsIlNoYXBlIjowLCJTaGFwZVRoaWNrbmVzcyI6MSwiRHVyYXRpb25Gb3JtYXQiOjAsIkluY2x1ZGVOb25Xb3JraW5nRGF5c0luRHVyYXRpb24iOmZhbHNlLCJQZXJjZW50YWdlQ29tcGxldGVTdHlsZSI6eyIkaWQiOiIzMDQiLCJGb250U2V0dGluZ3MiOnsiJGlkIjoiMzA1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MzA2IiwiTGluZUNvbG9yIjpudWxsLCJMaW5lV2VpZ2h0IjowLjAsIkxpbmVUeXBlIjowLCJQYXJlbnRTdHlsZSI6bnVsbH0sIlBhcmVudFN0eWxlIjp7IiRyZWYiOiI4MSJ9fSwiRHVyYXRpb25TdHlsZSI6eyIkaWQiOiIzMDciLCJGb250U2V0dGluZ3MiOnsiJGlkIjoiMzA4IiwiRm9udFNpemUiOjEwLCJGb250TmFtZSI6IkNhbGlicmkiLCJJc0JvbGQiOmZhbHNlLCJJc0l0YWxpYyI6ZmFsc2UsIklzVW5kZXJsaW5lZCI6ZmFsc2UsIlBhcmVudFN0eWxlIjp7IiRyZWYiOiI4OSJ9fSwiQXV0b1NpemUiOjAsIkZvcmVncm91bmQiOnsiJHJlZiI6IjkwIn0sIk1heFdpZHRoIjoyMDAuMCwiTWF4SGVpZ2h0IjoiSW5maW5pdHkiLCJTbWFydEZvcmVncm91bmRJc0FjdGl2ZSI6ZmFsc2UsIkhvcml6b250YWxBbGlnbm1lbnQiOjAsIlZlcnRpY2FsQWxpZ25tZW50IjowLCJTbWFydEZvcmVncm91bmQiOm51bGwsIk1hcmdpbiI6eyIkcmVmIjoiOTIifSwiUGFkZGluZyI6eyIkcmVmIjoiOTMifSwiQmFja2dyb3VuZCI6eyIkcmVmIjoiOTQifSwiSXNWaXNpYmxlIjp0cnVlLCJXaWR0aCI6MC4wLCJIZWlnaHQiOjAuMCwiQm9yZGVyU3R5bGUiOnsiJGlkIjoiMzA5IiwiTGluZUNvbG9yIjpudWxsLCJMaW5lV2VpZ2h0IjowLjAsIkxpbmVUeXBlIjowLCJQYXJlbnRTdHlsZSI6bnVsbH0sIlBhcmVudFN0eWxlIjp7IiRyZWYiOiI4OCJ9fSwiSG9yaXpvbnRhbENvbm5lY3RvclN0eWxlIjp7IiRpZCI6IjMxMCIsIkxpbmVDb2xvciI6eyIkcmVmIjoiOTYifSwiTGluZVdlaWdodCI6MS4wLCJMaW5lVHlwZSI6MCwiUGFyZW50U3R5bGUiOnsiJHJlZiI6Ijk1In19LCJWZXJ0aWNhbENvbm5lY3RvclN0eWxlIjp7IiRpZCI6IjMxMSIsIkxpbmVDb2xvciI6eyIkcmVmIjoiOTkifSwiTGluZVdlaWdodCI6MC4wLCJMaW5lVHlwZSI6MCwiUGFyZW50U3R5bGUiOnsiJHJlZiI6Ijk4In19LCJNYXJnaW4iOm51bGwsIlN0YXJ0RGF0ZVBvc2l0aW9uIjo0LCJFbmREYXRlUG9zaXRpb24iOjQsIlRpdGxlUG9zaXRpb24iOjUsIkR1cmF0aW9uUG9zaXRpb24iOjYsIlBlcmNlbnRhZ2VDb21wbGV0ZWRQb3NpdGlvbiI6NiwiU3BhY2luZyI6NSwiSXNCZWxvd1RpbWViYW5kIjp0cnVlLCJQZXJjZW50YWdlQ29tcGxldGVTaGFwZU9wYWNpdHkiOjM1LCJTaGFwZVN0eWxlIjp7IiRpZCI6IjMxMiIsIk1hcmdpbiI6eyIkcmVmIjoiMTAyIn0sIlBhZGRpbmciOnsiJHJlZiI6IjEwMyJ9LCJCYWNrZ3JvdW5kIjp7IiRpZCI6IjMxMyIsIkNvbG9yIjp7IiRpZCI6IjMxNCIsIkEiOjI1NSwiUiI6MTUwLCJHIjoyMTQsIkIiOjY2fX0sIklzVmlzaWJsZSI6dHJ1ZSwiV2lkdGgiOjAuMCwiSGVpZ2h0IjoxNi4wLCJCb3JkZXJTdHlsZSI6eyIkaWQiOiIzMTUiLCJMaW5lQ29sb3IiOnsiJGlkIjoiMzE2IiwiJHR5cGUiOiJOTFJFLkNvbW1vbi5Eb20uU29saWRDb2xvckJydXNoLCBOTFJFLkNvbW1vbiIsIkNvbG9yIjp7IiRpZCI6IjMxNyIsIkEiOjI1NSwiUiI6MjU1LCJHIjowLCJCIjowfX0sIkxpbmVXZWlnaHQiOjAuMCwiTGluZVR5cGUiOjAsIlBhcmVudFN0eWxlIjp7IiRpZCI6IjMxOCIsIiR0eXBlIjoiTkxSRS5Db21tb24uRG9tLlN0eWxlcy5MaW5lU3R5bGUsIE5MUkUuQ29tbW9uIiwiTGluZUNvbG9yIjp7IiRyZWYiOiIzMTYifSwiTGluZVdlaWdodCI6MC4wLCJMaW5lVHlwZSI6MCwiUGFyZW50U3R5bGUiOm51bGx9fSwiUGFyZW50U3R5bGUiOnsiJHJlZiI6IjEwMSJ9fSwiVGl0bGVTdHlsZSI6eyIkaWQiOiIzMTkiLCJGb250U2V0dGluZ3MiOnsiJGlkIjoiMzIwIiwiRm9udFNpemUiOjExLCJGb250TmFtZSI6IkNhbGlicmkiLCJJc0JvbGQiOmZhbHNlLCJJc0l0YWxpYyI6ZmFsc2UsIklzVW5kZXJsaW5lZCI6ZmFsc2UsIlBhcmVudFN0eWxlIjp7IiRyZWYiOiIxMDgifX0sIkF1dG9TaXplIjowLCJGb3JlZ3JvdW5kIjp7IiRyZWYiOiIxMDkifSwiTWF4V2lkdGgiOjk1OS43NSwiTWF4SGVpZ2h0IjoiSW5maW5pdHkiLCJTbWFydEZvcmVncm91bmRJc0FjdGl2ZSI6ZmFsc2UsIkhvcml6b250YWxBbGlnbm1lbnQiOjAsIlZlcnRpY2FsQWxpZ25tZW50IjowLCJTbWFydEZvcmVncm91bmQiOm51bGwsIk1hcmdpbiI6eyIkcmVmIjoiMTExIn0sIlBhZGRpbmciOnsiJHJlZiI6IjExMiJ9LCJCYWNrZ3JvdW5kIjp7IiRyZWYiOiIxMTMifSwiSXNWaXNpYmxlIjp0cnVlLCJXaWR0aCI6MC4wLCJIZWlnaHQiOjAuMCwiQm9yZGVyU3R5bGUiOnsiJGlkIjoiMzIxIiwiTGluZUNvbG9yIjpudWxsLCJMaW5lV2VpZ2h0IjowLjAsIkxpbmVUeXBlIjowLCJQYXJlbnRTdHlsZSI6bnVsbH0sIlBhcmVudFN0eWxlIjp7IiRyZWYiOiIxMDcifX0sIkRhdGVTdHlsZSI6eyIkaWQiOiIzMjIiLCJGb250U2V0dGluZ3MiOnsiJGlkIjoiMzIzIiwiRm9udFNpemUiOjEwLCJGb250TmFtZSI6IkNhbGlicmkiLCJJc0JvbGQiOmZhbHNlLCJJc0l0YWxpYyI6ZmFsc2UsIklzVW5kZXJsaW5lZCI6ZmFsc2UsIlBhcmVudFN0eWxlIjp7IiRyZWYiOiIxMTUifX0sIkF1dG9TaXplIjowLCJGb3JlZ3JvdW5kIjp7IiRyZWYiOiIxMTYifSwiTWF4V2lkdGgiOjIwMC4wLCJNYXhIZWlnaHQiOiJJbmZpbml0eSIsIlNtYXJ0Rm9yZWdyb3VuZElzQWN0aXZlIjpmYWxzZSwiSG9yaXpvbnRhbEFsaWdubWVudCI6MCwiVmVydGljYWxBbGlnbm1lbnQiOjAsIlNtYXJ0Rm9yZWdyb3VuZCI6bnVsbCwiTWFyZ2luIjp7IiRyZWYiOiIxMTgifSwiUGFkZGluZyI6eyIkcmVmIjoiMTE5In0sIkJhY2tncm91bmQiOnsiJHJlZiI6IjEyMCJ9LCJJc1Zpc2libGUiOnRydWUsIldpZHRoIjowLjAsIkhlaWdodCI6MC4wLCJCb3JkZXJTdHlsZSI6eyIkaWQiOiIzMjQiLCJMaW5lQ29sb3IiOm51bGwsIkxpbmVXZWlnaHQiOjAuMCwiTGluZVR5cGUiOjAsIlBhcmVudFN0eWxlIjpudWxsfSwiUGFyZW50U3R5bGUiOnsiJHJlZiI6IjExNCJ9fSwiRGF0ZUZvcm1hdCI6eyIkcmVmIjoiMTIxIn0sIklzVmlzaWJsZSI6dHJ1ZSwiUGFyZW50U3R5bGUiOnsiJHJlZiI6IjgwIn19LCJJbmRleCI6NiwiSWQiOiIzMjYwMWU0My1lMTI1LTQxY2EtYThmNS1jYzRkOWExYjk0NjEiLCJJbXBvcnRJZCI6bnVsbCwiVGl0bGUiOiJVc2VyIEVucm9sbG1lbnQiLCJOb3RlIjoiIiwiSHlwZXJsaW5rIjpudWxsLCJJc0NoYW5nZWQiOmZhbHNlLCJJc05ldyI6ZmFsc2V9LHsiJGlkIjoiMzI1IiwiR3JvdXBOYW1lIjpudWxsLCJTdGFydERhdGUiOiIyMDE2LTAzLTAxVDAwOjAwOjAwWiIsIkVuZERhdGUiOiIyMDE2LTAzLTA4VDIzOjU5OjU5Ljk5OVoiLCJQZXJjZW50YWdlQ29tcGxldGUiOm51bGwsIlN0eWxlIjp7IiRpZCI6IjMyNiIsIlNoYXBlIjowLCJTaGFwZVRoaWNrbmVzcyI6MSwiRHVyYXRpb25Gb3JtYXQiOjAsIkluY2x1ZGVOb25Xb3JraW5nRGF5c0luRHVyYXRpb24iOmZhbHNlLCJQZXJjZW50YWdlQ29tcGxldGVTdHlsZSI6eyIkaWQiOiIzMjciLCJGb250U2V0dGluZ3MiOnsiJGlkIjoiMzI4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MzI5IiwiTGluZUNvbG9yIjpudWxsLCJMaW5lV2VpZ2h0IjowLjAsIkxpbmVUeXBlIjowLCJQYXJlbnRTdHlsZSI6bnVsbH0sIlBhcmVudFN0eWxlIjp7IiRyZWYiOiI4MSJ9fSwiRHVyYXRpb25TdHlsZSI6eyIkaWQiOiIzMzAiLCJGb250U2V0dGluZ3MiOnsiJGlkIjoiMzMxIiwiRm9udFNpemUiOjEwLCJGb250TmFtZSI6IkNhbGlicmkiLCJJc0JvbGQiOmZhbHNlLCJJc0l0YWxpYyI6ZmFsc2UsIklzVW5kZXJsaW5lZCI6ZmFsc2UsIlBhcmVudFN0eWxlIjp7IiRyZWYiOiI4OSJ9fSwiQXV0b1NpemUiOjAsIkZvcmVncm91bmQiOnsiJHJlZiI6IjkwIn0sIk1heFdpZHRoIjoyMDAuMCwiTWF4SGVpZ2h0IjoiSW5maW5pdHkiLCJTbWFydEZvcmVncm91bmRJc0FjdGl2ZSI6ZmFsc2UsIkhvcml6b250YWxBbGlnbm1lbnQiOjAsIlZlcnRpY2FsQWxpZ25tZW50IjowLCJTbWFydEZvcmVncm91bmQiOm51bGwsIk1hcmdpbiI6eyIkcmVmIjoiOTIifSwiUGFkZGluZyI6eyIkcmVmIjoiOTMifSwiQmFja2dyb3VuZCI6eyIkcmVmIjoiOTQifSwiSXNWaXNpYmxlIjp0cnVlLCJXaWR0aCI6MC4wLCJIZWlnaHQiOjAuMCwiQm9yZGVyU3R5bGUiOnsiJGlkIjoiMzMyIiwiTGluZUNvbG9yIjpudWxsLCJMaW5lV2VpZ2h0IjowLjAsIkxpbmVUeXBlIjowLCJQYXJlbnRTdHlsZSI6bnVsbH0sIlBhcmVudFN0eWxlIjp7IiRyZWYiOiI4OCJ9fSwiSG9yaXpvbnRhbENvbm5lY3RvclN0eWxlIjp7IiRpZCI6IjMzMyIsIkxpbmVDb2xvciI6eyIkcmVmIjoiOTYifSwiTGluZVdlaWdodCI6MS4wLCJMaW5lVHlwZSI6MCwiUGFyZW50U3R5bGUiOnsiJHJlZiI6Ijk1In19LCJWZXJ0aWNhbENvbm5lY3RvclN0eWxlIjp7IiRpZCI6IjMzNCIsIkxpbmVDb2xvciI6eyIkcmVmIjoiOTkifSwiTGluZVdlaWdodCI6MC4wLCJMaW5lVHlwZSI6MCwiUGFyZW50U3R5bGUiOnsiJHJlZiI6Ijk4In19LCJNYXJnaW4iOm51bGwsIlN0YXJ0RGF0ZVBvc2l0aW9uIjo0LCJFbmREYXRlUG9zaXRpb24iOjQsIlRpdGxlUG9zaXRpb24iOjUsIkR1cmF0aW9uUG9zaXRpb24iOjYsIlBlcmNlbnRhZ2VDb21wbGV0ZWRQb3NpdGlvbiI6NiwiU3BhY2luZyI6NSwiSXNCZWxvd1RpbWViYW5kIjp0cnVlLCJQZXJjZW50YWdlQ29tcGxldGVTaGFwZU9wYWNpdHkiOjM1LCJTaGFwZVN0eWxlIjp7IiRpZCI6IjMzNSIsIk1hcmdpbiI6eyIkcmVmIjoiMTAyIn0sIlBhZGRpbmciOnsiJHJlZiI6IjEwMyJ9LCJCYWNrZ3JvdW5kIjp7IiRpZCI6IjMzNiIsIkNvbG9yIjp7IiRpZCI6IjMzNyIsIkEiOjI1NSwiUiI6MjM0LCJHIjoyMiwiQiI6MzB9fSwiSXNWaXNpYmxlIjp0cnVlLCJXaWR0aCI6MC4wLCJIZWlnaHQiOjE2LjAsIkJvcmRlclN0eWxlIjp7IiRpZCI6IjMzOCIsIkxpbmVDb2xvciI6eyIkaWQiOiIzMzkiLCIkdHlwZSI6Ik5MUkUuQ29tbW9uLkRvbS5Tb2xpZENvbG9yQnJ1c2gsIE5MUkUuQ29tbW9uIiwiQ29sb3IiOnsiJGlkIjoiMzQwIiwiQSI6MjU1LCJSIjoyNTUsIkciOjAsIkIiOjB9fSwiTGluZVdlaWdodCI6MC4wLCJMaW5lVHlwZSI6MCwiUGFyZW50U3R5bGUiOnsiJGlkIjoiMzQxIiwiJHR5cGUiOiJOTFJFLkNvbW1vbi5Eb20uU3R5bGVzLkxpbmVTdHlsZSwgTkxSRS5Db21tb24iLCJMaW5lQ29sb3IiOnsiJHJlZiI6IjMzOSJ9LCJMaW5lV2VpZ2h0IjowLjAsIkxpbmVUeXBlIjowLCJQYXJlbnRTdHlsZSI6bnVsbH19LCJQYXJlbnRTdHlsZSI6eyIkcmVmIjoiMTAxIn19LCJUaXRsZVN0eWxlIjp7IiRpZCI6IjM0MiIsIkZvbnRTZXR0aW5ncyI6eyIkaWQiOiIzNDMiLCJGb250U2l6ZSI6MTEsIkZvbnROYW1lIjoiQ2FsaWJyaSIsIklzQm9sZCI6ZmFsc2UsIklzSXRhbGljIjpmYWxzZSwiSXNVbmRlcmxpbmVkIjpmYWxzZSwiUGFyZW50U3R5bGUiOnsiJHJlZiI6IjEwOCJ9fSwiQXV0b1NpemUiOjAsIkZvcmVncm91bmQiOnsiJHJlZiI6IjEwOSJ9LCJNYXhXaWR0aCI6OTU5Ljc1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zNDQiLCJMaW5lQ29sb3IiOm51bGwsIkxpbmVXZWlnaHQiOjAuMCwiTGluZVR5cGUiOjAsIlBhcmVudFN0eWxlIjpudWxsfSwiUGFyZW50U3R5bGUiOnsiJHJlZiI6IjEwNyJ9fSwiRGF0ZVN0eWxlIjp7IiRpZCI6IjM0NSIsIkZvbnRTZXR0aW5ncyI6eyIkaWQiOiIzNDYiLCJGb250U2l6ZSI6MTAsIkZvbnROYW1lIjoiQ2FsaWJyaSIsIklzQm9sZCI6ZmFsc2UsIklzSXRhbGljIjpmYWxzZSwiSXNVbmRlcmxpbmVkIjpmYWxzZSwiUGFyZW50U3R5bGUiOnsiJHJlZiI6IjExNSJ9fSwiQXV0b1NpemUiOjAsIkZvcmVncm91bmQiOnsiJHJlZiI6IjExNiJ9LCJNYXhXaWR0aCI6MjAwLjAsIk1heEhlaWdodCI6IkluZmluaXR5IiwiU21hcnRGb3JlZ3JvdW5kSXNBY3RpdmUiOmZhbHNlLCJIb3Jpem9udGFsQWxpZ25tZW50IjowLCJWZXJ0aWNhbEFsaWdubWVudCI6MCwiU21hcnRGb3JlZ3JvdW5kIjpudWxsLCJNYXJnaW4iOnsiJHJlZiI6IjExOCJ9LCJQYWRkaW5nIjp7IiRyZWYiOiIxMTkifSwiQmFja2dyb3VuZCI6eyIkcmVmIjoiMTIwIn0sIklzVmlzaWJsZSI6dHJ1ZSwiV2lkdGgiOjAuMCwiSGVpZ2h0IjowLjAsIkJvcmRlclN0eWxlIjp7IiRpZCI6IjM0NyIsIkxpbmVDb2xvciI6bnVsbCwiTGluZVdlaWdodCI6MC4wLCJMaW5lVHlwZSI6MCwiUGFyZW50U3R5bGUiOm51bGx9LCJQYXJlbnRTdHlsZSI6eyIkcmVmIjoiMTE0In19LCJEYXRlRm9ybWF0Ijp7IiRyZWYiOiIxMjEifSwiSXNWaXNpYmxlIjp0cnVlLCJQYXJlbnRTdHlsZSI6eyIkcmVmIjoiODAifX0sIkluZGV4Ijo3LCJJZCI6IjVjOGJlZThkLTM5NjMtNGZmOS1iMDQ5LTk5MzNlNWU3MDE1NCIsIkltcG9ydElkIjpudWxsLCJUaXRsZSI6IlByb2plY3QgU2lnbiBPZmYiLCJOb3RlIjoiIiwiSHlwZXJsaW5rIjpudWxsLCJJc0NoYW5nZWQiOmZhbHNlLCJJc05ldyI6ZmFsc2V9XSwiTXNQcm9qZWN0SXRlbXNUcmVlIjp7IiRpZCI6IjM0OCIsIlJvb3QiOnsiSW1wb3J0SWQiOm51bGwsIklzSW1wb3J0ZWQiOmZhbHNlLCJDaGlsZHJlbiI6W119fSwiTWV0YWRhdGEiOnsiJGlkIjoiMzQ5In0sIlNldHRpbmdzIjp7IiRpZCI6IjM1MCIsIkltcGFPcHRpb25zIjp7IiRpZCI6IjM1MSIsIkxlZnRUb1JpZ2h0IjpmYWxzZSwiUGF5bG9hZE9wdGlvbnMiOjJ9LCJVc2VDb21wcmVzc2lvbiI6ZmFsc2UsIkNvbXByZXNpb25QZXJjZW50YWdlIjowLjAsIkluYWN0aXZlSW50ZXJ2YWxXaWR0aFRocmVzaG9sZCI6MC4wLCJJbmFjdGl2ZUludGVydmFsV2lkdGgiOjAuMCwiU3BsaXRUYXNrcyI6ZmFsc2UsIlVzZUNsdXN0ZXIiOmZhbHNlLCJFcHNpbG9uIjowLjAsIk1pblBvaW50c1RvRm9ybUFDbHVzdGVyIjowLCJHZW5lcmF0ZUludmlzaWJsZVNoYXBlcyI6ZmFsc2UsIlNtYXJ0VGltZWxpbmVUYXNrUGVyY2VudGFnZUZpdCI6ZmFsc2V9LCJJc05ldyI6dHJ1ZSwiSW1wb3J0VHlwZSI6MCwiRmlsZVBhdGgiOm51bGwsIlRpbWVsaW5lSW1wb3J0ZWQiOmZhbHNlfQ=="/>
  <p:tag name="__MASTER" val="__part_0"/>
</p:tagLst>
</file>

<file path=ppt/tags/tag92.xml><?xml version="1.0" encoding="utf-8"?>
<p:tagLst xmlns:a="http://schemas.openxmlformats.org/drawingml/2006/main" xmlns:r="http://schemas.openxmlformats.org/officeDocument/2006/relationships" xmlns:p="http://schemas.openxmlformats.org/presentationml/2006/main">
  <p:tag name="OTLMARKERSHAPE" val="OTL"/>
</p:tagLst>
</file>

<file path=ppt/tags/tag93.xml><?xml version="1.0" encoding="utf-8"?>
<p:tagLst xmlns:a="http://schemas.openxmlformats.org/drawingml/2006/main" xmlns:r="http://schemas.openxmlformats.org/officeDocument/2006/relationships" xmlns:p="http://schemas.openxmlformats.org/presentationml/2006/main">
  <p:tag name="OTLMARKERSHAPE" val="OTL"/>
</p:tagLst>
</file>

<file path=ppt/tags/tag94.xml><?xml version="1.0" encoding="utf-8"?>
<p:tagLst xmlns:a="http://schemas.openxmlformats.org/drawingml/2006/main" xmlns:r="http://schemas.openxmlformats.org/officeDocument/2006/relationships" xmlns:p="http://schemas.openxmlformats.org/presentationml/2006/main">
  <p:tag name="OTLMARKERSHAPE" val="OTL"/>
</p:tagLst>
</file>

<file path=ppt/tags/tag95.xml><?xml version="1.0" encoding="utf-8"?>
<p:tagLst xmlns:a="http://schemas.openxmlformats.org/drawingml/2006/main" xmlns:r="http://schemas.openxmlformats.org/officeDocument/2006/relationships" xmlns:p="http://schemas.openxmlformats.org/presentationml/2006/main">
  <p:tag name="OTLMARKERSHAPE" val="OTL"/>
</p:tagLst>
</file>

<file path=ppt/tags/tag96.xml><?xml version="1.0" encoding="utf-8"?>
<p:tagLst xmlns:a="http://schemas.openxmlformats.org/drawingml/2006/main" xmlns:r="http://schemas.openxmlformats.org/officeDocument/2006/relationships" xmlns:p="http://schemas.openxmlformats.org/presentationml/2006/main">
  <p:tag name="OTLMARKERSHAPE" val="OTL"/>
</p:tagLst>
</file>

<file path=ppt/tags/tag97.xml><?xml version="1.0" encoding="utf-8"?>
<p:tagLst xmlns:a="http://schemas.openxmlformats.org/drawingml/2006/main" xmlns:r="http://schemas.openxmlformats.org/officeDocument/2006/relationships" xmlns:p="http://schemas.openxmlformats.org/presentationml/2006/main">
  <p:tag name="OTLMARKERSHAPE" val="OTL"/>
</p:tagLst>
</file>

<file path=ppt/tags/tag98.xml><?xml version="1.0" encoding="utf-8"?>
<p:tagLst xmlns:a="http://schemas.openxmlformats.org/drawingml/2006/main" xmlns:r="http://schemas.openxmlformats.org/officeDocument/2006/relationships" xmlns:p="http://schemas.openxmlformats.org/presentationml/2006/main">
  <p:tag name="OTLMARKERSHAPE" val="OTL"/>
</p:tagLst>
</file>

<file path=ppt/tags/tag99.xml><?xml version="1.0" encoding="utf-8"?>
<p:tagLst xmlns:a="http://schemas.openxmlformats.org/drawingml/2006/main" xmlns:r="http://schemas.openxmlformats.org/officeDocument/2006/relationships" xmlns:p="http://schemas.openxmlformats.org/presentationml/2006/main">
  <p:tag name="OTLMARKERSHAPE" val="OTL"/>
</p:tagLst>
</file>

<file path=ppt/tags/tag100.xml><?xml version="1.0" encoding="utf-8"?>
<p:tagLst xmlns:a="http://schemas.openxmlformats.org/drawingml/2006/main" xmlns:r="http://schemas.openxmlformats.org/officeDocument/2006/relationships" xmlns:p="http://schemas.openxmlformats.org/presentationml/2006/main">
  <p:tag name="OTLMARKERSHAPE" val="OTL"/>
</p:tagLst>
</file>

<file path=ppt/tags/tag101.xml><?xml version="1.0" encoding="utf-8"?>
<p:tagLst xmlns:a="http://schemas.openxmlformats.org/drawingml/2006/main" xmlns:r="http://schemas.openxmlformats.org/officeDocument/2006/relationships" xmlns:p="http://schemas.openxmlformats.org/presentationml/2006/main">
  <p:tag name="OTLMARKERSHAPE" val="OTL"/>
</p:tagLst>
</file>

<file path=ppt/tags/tag102.xml><?xml version="1.0" encoding="utf-8"?>
<p:tagLst xmlns:a="http://schemas.openxmlformats.org/drawingml/2006/main" xmlns:r="http://schemas.openxmlformats.org/officeDocument/2006/relationships" xmlns:p="http://schemas.openxmlformats.org/presentationml/2006/main">
  <p:tag name="OTLMARKERSHAPE" val="OTL"/>
</p:tagLst>
</file>

<file path=ppt/tags/tag103.xml><?xml version="1.0" encoding="utf-8"?>
<p:tagLst xmlns:a="http://schemas.openxmlformats.org/drawingml/2006/main" xmlns:r="http://schemas.openxmlformats.org/officeDocument/2006/relationships" xmlns:p="http://schemas.openxmlformats.org/presentationml/2006/main">
  <p:tag name="OTLMARKERSHAPE" val="OTL"/>
</p:tagLst>
</file>

<file path=ppt/tags/tag104.xml><?xml version="1.0" encoding="utf-8"?>
<p:tagLst xmlns:a="http://schemas.openxmlformats.org/drawingml/2006/main" xmlns:r="http://schemas.openxmlformats.org/officeDocument/2006/relationships" xmlns:p="http://schemas.openxmlformats.org/presentationml/2006/main">
  <p:tag name="OTLMARKERSHAPE" val="OTL"/>
</p:tagLst>
</file>

<file path=ppt/tags/tag105.xml><?xml version="1.0" encoding="utf-8"?>
<p:tagLst xmlns:a="http://schemas.openxmlformats.org/drawingml/2006/main" xmlns:r="http://schemas.openxmlformats.org/officeDocument/2006/relationships" xmlns:p="http://schemas.openxmlformats.org/presentationml/2006/main">
  <p:tag name="OTLMARKERSHAPE" val="OTL"/>
</p:tagLst>
</file>

<file path=ppt/tags/tag106.xml><?xml version="1.0" encoding="utf-8"?>
<p:tagLst xmlns:a="http://schemas.openxmlformats.org/drawingml/2006/main" xmlns:r="http://schemas.openxmlformats.org/officeDocument/2006/relationships" xmlns:p="http://schemas.openxmlformats.org/presentationml/2006/main">
  <p:tag name="OTLMARKERSHAPE" val="OTL"/>
</p:tagLst>
</file>

<file path=ppt/tags/tag107.xml><?xml version="1.0" encoding="utf-8"?>
<p:tagLst xmlns:a="http://schemas.openxmlformats.org/drawingml/2006/main" xmlns:r="http://schemas.openxmlformats.org/officeDocument/2006/relationships" xmlns:p="http://schemas.openxmlformats.org/presentationml/2006/main">
  <p:tag name="OTLMARKERSHAPE" val="OTL"/>
</p:tagLst>
</file>

<file path=ppt/tags/tag108.xml><?xml version="1.0" encoding="utf-8"?>
<p:tagLst xmlns:a="http://schemas.openxmlformats.org/drawingml/2006/main" xmlns:r="http://schemas.openxmlformats.org/officeDocument/2006/relationships" xmlns:p="http://schemas.openxmlformats.org/presentationml/2006/main">
  <p:tag name="OTLMARKERSHAPE" val="OTL"/>
</p:tagLst>
</file>

<file path=ppt/tags/tag109.xml><?xml version="1.0" encoding="utf-8"?>
<p:tagLst xmlns:a="http://schemas.openxmlformats.org/drawingml/2006/main" xmlns:r="http://schemas.openxmlformats.org/officeDocument/2006/relationships" xmlns:p="http://schemas.openxmlformats.org/presentationml/2006/main">
  <p:tag name="OTLMARKERSHAPE" val="OTL"/>
</p:tagLst>
</file>

<file path=ppt/tags/tag110.xml><?xml version="1.0" encoding="utf-8"?>
<p:tagLst xmlns:a="http://schemas.openxmlformats.org/drawingml/2006/main" xmlns:r="http://schemas.openxmlformats.org/officeDocument/2006/relationships" xmlns:p="http://schemas.openxmlformats.org/presentationml/2006/main">
  <p:tag name="OTLMARKERSHAPE" val="OTL"/>
</p:tagLst>
</file>

<file path=ppt/tags/tag111.xml><?xml version="1.0" encoding="utf-8"?>
<p:tagLst xmlns:a="http://schemas.openxmlformats.org/drawingml/2006/main" xmlns:r="http://schemas.openxmlformats.org/officeDocument/2006/relationships" xmlns:p="http://schemas.openxmlformats.org/presentationml/2006/main">
  <p:tag name="OTLMARKERSHAPE" val="OTL"/>
</p:tagLst>
</file>

<file path=ppt/tags/tag112.xml><?xml version="1.0" encoding="utf-8"?>
<p:tagLst xmlns:a="http://schemas.openxmlformats.org/drawingml/2006/main" xmlns:r="http://schemas.openxmlformats.org/officeDocument/2006/relationships" xmlns:p="http://schemas.openxmlformats.org/presentationml/2006/main">
  <p:tag name="OTLMARKERSHAPE" val="OTL"/>
</p:tagLst>
</file>

<file path=ppt/tags/tag113.xml><?xml version="1.0" encoding="utf-8"?>
<p:tagLst xmlns:a="http://schemas.openxmlformats.org/drawingml/2006/main" xmlns:r="http://schemas.openxmlformats.org/officeDocument/2006/relationships" xmlns:p="http://schemas.openxmlformats.org/presentationml/2006/main">
  <p:tag name="OTLMARKERSHAPE" val="OTL"/>
</p:tagLst>
</file>

<file path=ppt/tags/tag114.xml><?xml version="1.0" encoding="utf-8"?>
<p:tagLst xmlns:a="http://schemas.openxmlformats.org/drawingml/2006/main" xmlns:r="http://schemas.openxmlformats.org/officeDocument/2006/relationships" xmlns:p="http://schemas.openxmlformats.org/presentationml/2006/main">
  <p:tag name="OTLMARKERSHAPE" val="OTL"/>
</p:tagLst>
</file>

<file path=ppt/tags/tag115.xml><?xml version="1.0" encoding="utf-8"?>
<p:tagLst xmlns:a="http://schemas.openxmlformats.org/drawingml/2006/main" xmlns:r="http://schemas.openxmlformats.org/officeDocument/2006/relationships" xmlns:p="http://schemas.openxmlformats.org/presentationml/2006/main">
  <p:tag name="OTLMARKERSHAPE" val="OTL"/>
</p:tagLst>
</file>

<file path=ppt/tags/tag116.xml><?xml version="1.0" encoding="utf-8"?>
<p:tagLst xmlns:a="http://schemas.openxmlformats.org/drawingml/2006/main" xmlns:r="http://schemas.openxmlformats.org/officeDocument/2006/relationships" xmlns:p="http://schemas.openxmlformats.org/presentationml/2006/main">
  <p:tag name="OTLMARKERSHAPE" val="OTL"/>
</p:tagLst>
</file>

<file path=ppt/tags/tag117.xml><?xml version="1.0" encoding="utf-8"?>
<p:tagLst xmlns:a="http://schemas.openxmlformats.org/drawingml/2006/main" xmlns:r="http://schemas.openxmlformats.org/officeDocument/2006/relationships" xmlns:p="http://schemas.openxmlformats.org/presentationml/2006/main">
  <p:tag name="OTLMARKERSHAPE" val="OTL"/>
</p:tagLst>
</file>

<file path=ppt/tags/tag118.xml><?xml version="1.0" encoding="utf-8"?>
<p:tagLst xmlns:a="http://schemas.openxmlformats.org/drawingml/2006/main" xmlns:r="http://schemas.openxmlformats.org/officeDocument/2006/relationships" xmlns:p="http://schemas.openxmlformats.org/presentationml/2006/main">
  <p:tag name="OTLMARKERSHAPE" val="OTL"/>
</p:tagLst>
</file>

<file path=ppt/tags/tag119.xml><?xml version="1.0" encoding="utf-8"?>
<p:tagLst xmlns:a="http://schemas.openxmlformats.org/drawingml/2006/main" xmlns:r="http://schemas.openxmlformats.org/officeDocument/2006/relationships" xmlns:p="http://schemas.openxmlformats.org/presentationml/2006/main">
  <p:tag name="OTLMARKERSHAPE" val="OTL"/>
</p:tagLst>
</file>

<file path=ppt/tags/tag120.xml><?xml version="1.0" encoding="utf-8"?>
<p:tagLst xmlns:a="http://schemas.openxmlformats.org/drawingml/2006/main" xmlns:r="http://schemas.openxmlformats.org/officeDocument/2006/relationships" xmlns:p="http://schemas.openxmlformats.org/presentationml/2006/main">
  <p:tag name="OTLMARKERSHAPE" val="OTL"/>
</p:tagLst>
</file>

<file path=ppt/tags/tag121.xml><?xml version="1.0" encoding="utf-8"?>
<p:tagLst xmlns:a="http://schemas.openxmlformats.org/drawingml/2006/main" xmlns:r="http://schemas.openxmlformats.org/officeDocument/2006/relationships" xmlns:p="http://schemas.openxmlformats.org/presentationml/2006/main">
  <p:tag name="OTLMARKERSHAPE" val="OTL"/>
</p:tagLst>
</file>

<file path=ppt/tags/tag122.xml><?xml version="1.0" encoding="utf-8"?>
<p:tagLst xmlns:a="http://schemas.openxmlformats.org/drawingml/2006/main" xmlns:r="http://schemas.openxmlformats.org/officeDocument/2006/relationships" xmlns:p="http://schemas.openxmlformats.org/presentationml/2006/main">
  <p:tag name="OTLMARKERSHAPE" val="OTL"/>
</p:tagLst>
</file>

<file path=ppt/tags/tag123.xml><?xml version="1.0" encoding="utf-8"?>
<p:tagLst xmlns:a="http://schemas.openxmlformats.org/drawingml/2006/main" xmlns:r="http://schemas.openxmlformats.org/officeDocument/2006/relationships" xmlns:p="http://schemas.openxmlformats.org/presentationml/2006/main">
  <p:tag name="OTLMARKERSHAPE" val="OTL"/>
</p:tagLst>
</file>

<file path=ppt/tags/tag124.xml><?xml version="1.0" encoding="utf-8"?>
<p:tagLst xmlns:a="http://schemas.openxmlformats.org/drawingml/2006/main" xmlns:r="http://schemas.openxmlformats.org/officeDocument/2006/relationships" xmlns:p="http://schemas.openxmlformats.org/presentationml/2006/main">
  <p:tag name="OTLMARKERSHAPE" val="OTL"/>
</p:tagLst>
</file>

<file path=ppt/tags/tag125.xml><?xml version="1.0" encoding="utf-8"?>
<p:tagLst xmlns:a="http://schemas.openxmlformats.org/drawingml/2006/main" xmlns:r="http://schemas.openxmlformats.org/officeDocument/2006/relationships" xmlns:p="http://schemas.openxmlformats.org/presentationml/2006/main">
  <p:tag name="OTLMARKERSHAPE" val="OTL"/>
</p:tagLst>
</file>

<file path=ppt/tags/tag126.xml><?xml version="1.0" encoding="utf-8"?>
<p:tagLst xmlns:a="http://schemas.openxmlformats.org/drawingml/2006/main" xmlns:r="http://schemas.openxmlformats.org/officeDocument/2006/relationships" xmlns:p="http://schemas.openxmlformats.org/presentationml/2006/main">
  <p:tag name="OTLMARKERSHAPE" val="OTL"/>
</p:tagLst>
</file>

<file path=ppt/tags/tag127.xml><?xml version="1.0" encoding="utf-8"?>
<p:tagLst xmlns:a="http://schemas.openxmlformats.org/drawingml/2006/main" xmlns:r="http://schemas.openxmlformats.org/officeDocument/2006/relationships" xmlns:p="http://schemas.openxmlformats.org/presentationml/2006/main">
  <p:tag name="OTLMARKERSHAPE" val="OTL"/>
</p:tagLst>
</file>

<file path=ppt/tags/tag128.xml><?xml version="1.0" encoding="utf-8"?>
<p:tagLst xmlns:a="http://schemas.openxmlformats.org/drawingml/2006/main" xmlns:r="http://schemas.openxmlformats.org/officeDocument/2006/relationships" xmlns:p="http://schemas.openxmlformats.org/presentationml/2006/main">
  <p:tag name="OTLMARKERSHAPE" val="OTL"/>
</p:tagLst>
</file>

<file path=ppt/tags/tag129.xml><?xml version="1.0" encoding="utf-8"?>
<p:tagLst xmlns:a="http://schemas.openxmlformats.org/drawingml/2006/main" xmlns:r="http://schemas.openxmlformats.org/officeDocument/2006/relationships" xmlns:p="http://schemas.openxmlformats.org/presentationml/2006/main">
  <p:tag name="OTLMARKERSHAPE" val="OTL"/>
</p:tagLst>
</file>

<file path=ppt/tags/tag130.xml><?xml version="1.0" encoding="utf-8"?>
<p:tagLst xmlns:a="http://schemas.openxmlformats.org/drawingml/2006/main" xmlns:r="http://schemas.openxmlformats.org/officeDocument/2006/relationships" xmlns:p="http://schemas.openxmlformats.org/presentationml/2006/main">
  <p:tag name="OTLMARKERSHAPE" val="OTL"/>
</p:tagLst>
</file>

<file path=ppt/tags/tag131.xml><?xml version="1.0" encoding="utf-8"?>
<p:tagLst xmlns:a="http://schemas.openxmlformats.org/drawingml/2006/main" xmlns:r="http://schemas.openxmlformats.org/officeDocument/2006/relationships" xmlns:p="http://schemas.openxmlformats.org/presentationml/2006/main">
  <p:tag name="OTLMARKERSHAPE" val="OTL"/>
</p:tagLst>
</file>

<file path=ppt/tags/tag132.xml><?xml version="1.0" encoding="utf-8"?>
<p:tagLst xmlns:a="http://schemas.openxmlformats.org/drawingml/2006/main" xmlns:r="http://schemas.openxmlformats.org/officeDocument/2006/relationships" xmlns:p="http://schemas.openxmlformats.org/presentationml/2006/main">
  <p:tag name="OTLMARKERSHAPE" val="OTL"/>
</p:tagLst>
</file>

<file path=ppt/tags/tag133.xml><?xml version="1.0" encoding="utf-8"?>
<p:tagLst xmlns:a="http://schemas.openxmlformats.org/drawingml/2006/main" xmlns:r="http://schemas.openxmlformats.org/officeDocument/2006/relationships" xmlns:p="http://schemas.openxmlformats.org/presentationml/2006/main">
  <p:tag name="OTLMARKERSHAPE" val="OTL"/>
</p:tagLst>
</file>

<file path=ppt/tags/tag134.xml><?xml version="1.0" encoding="utf-8"?>
<p:tagLst xmlns:a="http://schemas.openxmlformats.org/drawingml/2006/main" xmlns:r="http://schemas.openxmlformats.org/officeDocument/2006/relationships" xmlns:p="http://schemas.openxmlformats.org/presentationml/2006/main">
  <p:tag name="OTLMARKERSHAPE" val="OTL"/>
</p:tagLst>
</file>

<file path=ppt/tags/tag135.xml><?xml version="1.0" encoding="utf-8"?>
<p:tagLst xmlns:a="http://schemas.openxmlformats.org/drawingml/2006/main" xmlns:r="http://schemas.openxmlformats.org/officeDocument/2006/relationships" xmlns:p="http://schemas.openxmlformats.org/presentationml/2006/main">
  <p:tag name="OTLMARKERSHAPE" val="OTL"/>
</p:tagLst>
</file>

<file path=ppt/tags/tag136.xml><?xml version="1.0" encoding="utf-8"?>
<p:tagLst xmlns:a="http://schemas.openxmlformats.org/drawingml/2006/main" xmlns:r="http://schemas.openxmlformats.org/officeDocument/2006/relationships" xmlns:p="http://schemas.openxmlformats.org/presentationml/2006/main">
  <p:tag name="OTLMARKERSHAPE" val="OTL"/>
</p:tagLst>
</file>

<file path=ppt/tags/tag137.xml><?xml version="1.0" encoding="utf-8"?>
<p:tagLst xmlns:a="http://schemas.openxmlformats.org/drawingml/2006/main" xmlns:r="http://schemas.openxmlformats.org/officeDocument/2006/relationships" xmlns:p="http://schemas.openxmlformats.org/presentationml/2006/main">
  <p:tag name="OTLMARKERSHAPE" val="OTL"/>
</p:tagLst>
</file>

<file path=ppt/tags/tag138.xml><?xml version="1.0" encoding="utf-8"?>
<p:tagLst xmlns:a="http://schemas.openxmlformats.org/drawingml/2006/main" xmlns:r="http://schemas.openxmlformats.org/officeDocument/2006/relationships" xmlns:p="http://schemas.openxmlformats.org/presentationml/2006/main">
  <p:tag name="OTLMARKERSHAPE" val="OTL"/>
</p:tagLst>
</file>

<file path=ppt/tags/tag139.xml><?xml version="1.0" encoding="utf-8"?>
<p:tagLst xmlns:a="http://schemas.openxmlformats.org/drawingml/2006/main" xmlns:r="http://schemas.openxmlformats.org/officeDocument/2006/relationships" xmlns:p="http://schemas.openxmlformats.org/presentationml/2006/main">
  <p:tag name="OTLMARKERSHAPE" val="OTL"/>
</p:tagLst>
</file>

<file path=ppt/tags/tag140.xml><?xml version="1.0" encoding="utf-8"?>
<p:tagLst xmlns:a="http://schemas.openxmlformats.org/drawingml/2006/main" xmlns:r="http://schemas.openxmlformats.org/officeDocument/2006/relationships" xmlns:p="http://schemas.openxmlformats.org/presentationml/2006/main">
  <p:tag name="OTLMARKERSHAPE" val="OTL"/>
</p:tagLst>
</file>

<file path=ppt/tags/tag141.xml><?xml version="1.0" encoding="utf-8"?>
<p:tagLst xmlns:a="http://schemas.openxmlformats.org/drawingml/2006/main" xmlns:r="http://schemas.openxmlformats.org/officeDocument/2006/relationships" xmlns:p="http://schemas.openxmlformats.org/presentationml/2006/main">
  <p:tag name="OTLMARKERSHAPE" val="OTL"/>
</p:tagLst>
</file>

<file path=ppt/tags/tag142.xml><?xml version="1.0" encoding="utf-8"?>
<p:tagLst xmlns:a="http://schemas.openxmlformats.org/drawingml/2006/main" xmlns:r="http://schemas.openxmlformats.org/officeDocument/2006/relationships" xmlns:p="http://schemas.openxmlformats.org/presentationml/2006/main">
  <p:tag name="OTLMARKERSHAPE" val="OTL"/>
</p:tagLst>
</file>

<file path=ppt/tags/tag143.xml><?xml version="1.0" encoding="utf-8"?>
<p:tagLst xmlns:a="http://schemas.openxmlformats.org/drawingml/2006/main" xmlns:r="http://schemas.openxmlformats.org/officeDocument/2006/relationships" xmlns:p="http://schemas.openxmlformats.org/presentationml/2006/main">
  <p:tag name="OTLMARKERSHAPE" val="OTL"/>
</p:tagLst>
</file>

<file path=ppt/tags/tag144.xml><?xml version="1.0" encoding="utf-8"?>
<p:tagLst xmlns:a="http://schemas.openxmlformats.org/drawingml/2006/main" xmlns:r="http://schemas.openxmlformats.org/officeDocument/2006/relationships" xmlns:p="http://schemas.openxmlformats.org/presentationml/2006/main">
  <p:tag name="OTLMARKERSHAPE" val="OTL"/>
</p:tagLst>
</file>

<file path=ppt/tags/tag145.xml><?xml version="1.0" encoding="utf-8"?>
<p:tagLst xmlns:a="http://schemas.openxmlformats.org/drawingml/2006/main" xmlns:r="http://schemas.openxmlformats.org/officeDocument/2006/relationships" xmlns:p="http://schemas.openxmlformats.org/presentationml/2006/main">
  <p:tag name="OTLMARKERSHAPE" val="OTL"/>
</p:tagLst>
</file>

<file path=ppt/tags/tag146.xml><?xml version="1.0" encoding="utf-8"?>
<p:tagLst xmlns:a="http://schemas.openxmlformats.org/drawingml/2006/main" xmlns:r="http://schemas.openxmlformats.org/officeDocument/2006/relationships" xmlns:p="http://schemas.openxmlformats.org/presentationml/2006/main">
  <p:tag name="OTLMARKERSHAPE" val="OTL"/>
</p:tagLst>
</file>

<file path=ppt/tags/tag147.xml><?xml version="1.0" encoding="utf-8"?>
<p:tagLst xmlns:a="http://schemas.openxmlformats.org/drawingml/2006/main" xmlns:r="http://schemas.openxmlformats.org/officeDocument/2006/relationships" xmlns:p="http://schemas.openxmlformats.org/presentationml/2006/main">
  <p:tag name="OTLMARKERSHAPE" val="OTL"/>
</p:tagLst>
</file>

<file path=ppt/tags/tag148.xml><?xml version="1.0" encoding="utf-8"?>
<p:tagLst xmlns:a="http://schemas.openxmlformats.org/drawingml/2006/main" xmlns:r="http://schemas.openxmlformats.org/officeDocument/2006/relationships" xmlns:p="http://schemas.openxmlformats.org/presentationml/2006/main">
  <p:tag name="OTLMARKERSHAPE" val="OTL"/>
</p:tagLst>
</file>

<file path=ppt/tags/tag149.xml><?xml version="1.0" encoding="utf-8"?>
<p:tagLst xmlns:a="http://schemas.openxmlformats.org/drawingml/2006/main" xmlns:r="http://schemas.openxmlformats.org/officeDocument/2006/relationships" xmlns:p="http://schemas.openxmlformats.org/presentationml/2006/main">
  <p:tag name="OTLMARKERSHAPE" val="OTL"/>
</p:tagLst>
</file>

<file path=ppt/tags/tag150.xml><?xml version="1.0" encoding="utf-8"?>
<p:tagLst xmlns:a="http://schemas.openxmlformats.org/drawingml/2006/main" xmlns:r="http://schemas.openxmlformats.org/officeDocument/2006/relationships" xmlns:p="http://schemas.openxmlformats.org/presentationml/2006/main">
  <p:tag name="OTLMARKERSHAPE" val="OTL"/>
</p:tagLst>
</file>

<file path=ppt/tags/tag151.xml><?xml version="1.0" encoding="utf-8"?>
<p:tagLst xmlns:a="http://schemas.openxmlformats.org/drawingml/2006/main" xmlns:r="http://schemas.openxmlformats.org/officeDocument/2006/relationships" xmlns:p="http://schemas.openxmlformats.org/presentationml/2006/main">
  <p:tag name="OTLMARKERSHAPE" val="OTL"/>
</p:tagLst>
</file>

<file path=ppt/tags/tag152.xml><?xml version="1.0" encoding="utf-8"?>
<p:tagLst xmlns:a="http://schemas.openxmlformats.org/drawingml/2006/main" xmlns:r="http://schemas.openxmlformats.org/officeDocument/2006/relationships" xmlns:p="http://schemas.openxmlformats.org/presentationml/2006/main">
  <p:tag name="OTLMARKERSHAPE" val="OTL"/>
</p:tagLst>
</file>

<file path=ppt/tags/tag153.xml><?xml version="1.0" encoding="utf-8"?>
<p:tagLst xmlns:a="http://schemas.openxmlformats.org/drawingml/2006/main" xmlns:r="http://schemas.openxmlformats.org/officeDocument/2006/relationships" xmlns:p="http://schemas.openxmlformats.org/presentationml/2006/main">
  <p:tag name="OTLMARKERSHAPE" val="OTL"/>
</p:tagLst>
</file>

<file path=ppt/tags/tag154.xml><?xml version="1.0" encoding="utf-8"?>
<p:tagLst xmlns:a="http://schemas.openxmlformats.org/drawingml/2006/main" xmlns:r="http://schemas.openxmlformats.org/officeDocument/2006/relationships" xmlns:p="http://schemas.openxmlformats.org/presentationml/2006/main">
  <p:tag name="OTLMARKERSHAPE" val="OTL"/>
</p:tagLst>
</file>

<file path=ppt/tags/tag155.xml><?xml version="1.0" encoding="utf-8"?>
<p:tagLst xmlns:a="http://schemas.openxmlformats.org/drawingml/2006/main" xmlns:r="http://schemas.openxmlformats.org/officeDocument/2006/relationships" xmlns:p="http://schemas.openxmlformats.org/presentationml/2006/main">
  <p:tag name="OTLMARKERSHAPE" val="OTL"/>
</p:tagLst>
</file>

<file path=ppt/tags/tag156.xml><?xml version="1.0" encoding="utf-8"?>
<p:tagLst xmlns:a="http://schemas.openxmlformats.org/drawingml/2006/main" xmlns:r="http://schemas.openxmlformats.org/officeDocument/2006/relationships" xmlns:p="http://schemas.openxmlformats.org/presentationml/2006/main">
  <p:tag name="OTLMARKERSHAPE" val="OTL"/>
</p:tagLst>
</file>

<file path=ppt/tags/tag157.xml><?xml version="1.0" encoding="utf-8"?>
<p:tagLst xmlns:a="http://schemas.openxmlformats.org/drawingml/2006/main" xmlns:r="http://schemas.openxmlformats.org/officeDocument/2006/relationships" xmlns:p="http://schemas.openxmlformats.org/presentationml/2006/main">
  <p:tag name="OTLMARKERSHAPE" val="OTL"/>
</p:tagLst>
</file>

<file path=ppt/tags/tag158.xml><?xml version="1.0" encoding="utf-8"?>
<p:tagLst xmlns:a="http://schemas.openxmlformats.org/drawingml/2006/main" xmlns:r="http://schemas.openxmlformats.org/officeDocument/2006/relationships" xmlns:p="http://schemas.openxmlformats.org/presentationml/2006/main">
  <p:tag name="OTLMARKERSHAPE" val="OTL"/>
</p:tagLst>
</file>

<file path=ppt/tags/tag159.xml><?xml version="1.0" encoding="utf-8"?>
<p:tagLst xmlns:a="http://schemas.openxmlformats.org/drawingml/2006/main" xmlns:r="http://schemas.openxmlformats.org/officeDocument/2006/relationships" xmlns:p="http://schemas.openxmlformats.org/presentationml/2006/main">
  <p:tag name="OTLMARKERSHAPE" val="OTL"/>
</p:tagLst>
</file>

<file path=ppt/tags/tag160.xml><?xml version="1.0" encoding="utf-8"?>
<p:tagLst xmlns:a="http://schemas.openxmlformats.org/drawingml/2006/main" xmlns:r="http://schemas.openxmlformats.org/officeDocument/2006/relationships" xmlns:p="http://schemas.openxmlformats.org/presentationml/2006/main">
  <p:tag name="OTLMARKERSHAPE" val="OTL"/>
</p:tagLst>
</file>

<file path=ppt/tags/tag161.xml><?xml version="1.0" encoding="utf-8"?>
<p:tagLst xmlns:a="http://schemas.openxmlformats.org/drawingml/2006/main" xmlns:r="http://schemas.openxmlformats.org/officeDocument/2006/relationships" xmlns:p="http://schemas.openxmlformats.org/presentationml/2006/main">
  <p:tag name="OTLMARKERSHAPE" val="OTL"/>
</p:tagLst>
</file>

<file path=ppt/tags/tag162.xml><?xml version="1.0" encoding="utf-8"?>
<p:tagLst xmlns:a="http://schemas.openxmlformats.org/drawingml/2006/main" xmlns:r="http://schemas.openxmlformats.org/officeDocument/2006/relationships" xmlns:p="http://schemas.openxmlformats.org/presentationml/2006/main">
  <p:tag name="OTLMARKERSHAPE" val="OTL"/>
</p:tagLst>
</file>

<file path=ppt/tags/tag163.xml><?xml version="1.0" encoding="utf-8"?>
<p:tagLst xmlns:a="http://schemas.openxmlformats.org/drawingml/2006/main" xmlns:r="http://schemas.openxmlformats.org/officeDocument/2006/relationships" xmlns:p="http://schemas.openxmlformats.org/presentationml/2006/main">
  <p:tag name="OTLMARKERSHAPE" val="OTL"/>
</p:tagLst>
</file>

<file path=ppt/tags/tag164.xml><?xml version="1.0" encoding="utf-8"?>
<p:tagLst xmlns:a="http://schemas.openxmlformats.org/drawingml/2006/main" xmlns:r="http://schemas.openxmlformats.org/officeDocument/2006/relationships" xmlns:p="http://schemas.openxmlformats.org/presentationml/2006/main">
  <p:tag name="OTLMARKERSHAPE" val="OTL"/>
</p:tagLst>
</file>

<file path=ppt/tags/tag165.xml><?xml version="1.0" encoding="utf-8"?>
<p:tagLst xmlns:a="http://schemas.openxmlformats.org/drawingml/2006/main" xmlns:r="http://schemas.openxmlformats.org/officeDocument/2006/relationships" xmlns:p="http://schemas.openxmlformats.org/presentationml/2006/main">
  <p:tag name="OTLMARKERSHAPE" val="OTL"/>
</p:tagLst>
</file>

<file path=ppt/tags/tag166.xml><?xml version="1.0" encoding="utf-8"?>
<p:tagLst xmlns:a="http://schemas.openxmlformats.org/drawingml/2006/main" xmlns:r="http://schemas.openxmlformats.org/officeDocument/2006/relationships" xmlns:p="http://schemas.openxmlformats.org/presentationml/2006/main">
  <p:tag name="OTLMARKERSHAPE" val="OTL"/>
</p:tagLst>
</file>

<file path=ppt/tags/tag167.xml><?xml version="1.0" encoding="utf-8"?>
<p:tagLst xmlns:a="http://schemas.openxmlformats.org/drawingml/2006/main" xmlns:r="http://schemas.openxmlformats.org/officeDocument/2006/relationships" xmlns:p="http://schemas.openxmlformats.org/presentationml/2006/main">
  <p:tag name="OTLMARKERSHAPE" val="OTL"/>
</p:tagLst>
</file>

<file path=ppt/tags/tag168.xml><?xml version="1.0" encoding="utf-8"?>
<p:tagLst xmlns:a="http://schemas.openxmlformats.org/drawingml/2006/main" xmlns:r="http://schemas.openxmlformats.org/officeDocument/2006/relationships" xmlns:p="http://schemas.openxmlformats.org/presentationml/2006/main">
  <p:tag name="OTLMARKERSHAPE" val="OTL"/>
</p:tagLst>
</file>

<file path=ppt/tags/tag169.xml><?xml version="1.0" encoding="utf-8"?>
<p:tagLst xmlns:a="http://schemas.openxmlformats.org/drawingml/2006/main" xmlns:r="http://schemas.openxmlformats.org/officeDocument/2006/relationships" xmlns:p="http://schemas.openxmlformats.org/presentationml/2006/main">
  <p:tag name="OTLMARKERSHAPE" val="OTL"/>
</p:tagLst>
</file>

<file path=ppt/tags/tag170.xml><?xml version="1.0" encoding="utf-8"?>
<p:tagLst xmlns:a="http://schemas.openxmlformats.org/drawingml/2006/main" xmlns:r="http://schemas.openxmlformats.org/officeDocument/2006/relationships" xmlns:p="http://schemas.openxmlformats.org/presentationml/2006/main">
  <p:tag name="OTLMARKERSHAPE" val="OTL"/>
</p:tagLst>
</file>

<file path=ppt/tags/tag171.xml><?xml version="1.0" encoding="utf-8"?>
<p:tagLst xmlns:a="http://schemas.openxmlformats.org/drawingml/2006/main" xmlns:r="http://schemas.openxmlformats.org/officeDocument/2006/relationships" xmlns:p="http://schemas.openxmlformats.org/presentationml/2006/main">
  <p:tag name="OTLMARKERSHAPE" val="OTL"/>
</p:tagLst>
</file>

<file path=ppt/tags/tag172.xml><?xml version="1.0" encoding="utf-8"?>
<p:tagLst xmlns:a="http://schemas.openxmlformats.org/drawingml/2006/main" xmlns:r="http://schemas.openxmlformats.org/officeDocument/2006/relationships" xmlns:p="http://schemas.openxmlformats.org/presentationml/2006/main">
  <p:tag name="OTLMARKERSHAPE" val="OTL"/>
</p:tagLst>
</file>

<file path=ppt/tags/tag173.xml><?xml version="1.0" encoding="utf-8"?>
<p:tagLst xmlns:a="http://schemas.openxmlformats.org/drawingml/2006/main" xmlns:r="http://schemas.openxmlformats.org/officeDocument/2006/relationships" xmlns:p="http://schemas.openxmlformats.org/presentationml/2006/main">
  <p:tag name="OTLMARKERSHAPE" val="OTL"/>
</p:tagLst>
</file>

<file path=ppt/tags/tag174.xml><?xml version="1.0" encoding="utf-8"?>
<p:tagLst xmlns:a="http://schemas.openxmlformats.org/drawingml/2006/main" xmlns:r="http://schemas.openxmlformats.org/officeDocument/2006/relationships" xmlns:p="http://schemas.openxmlformats.org/presentationml/2006/main">
  <p:tag name="OTLMARKERSHAPE" val="OTL"/>
</p:tagLst>
</file>

<file path=ppt/tags/tag175.xml><?xml version="1.0" encoding="utf-8"?>
<p:tagLst xmlns:a="http://schemas.openxmlformats.org/drawingml/2006/main" xmlns:r="http://schemas.openxmlformats.org/officeDocument/2006/relationships" xmlns:p="http://schemas.openxmlformats.org/presentationml/2006/main">
  <p:tag name="OTLMARKERSHAPE" val="OTL"/>
</p:tagLst>
</file>

<file path=ppt/tags/tag176.xml><?xml version="1.0" encoding="utf-8"?>
<p:tagLst xmlns:a="http://schemas.openxmlformats.org/drawingml/2006/main" xmlns:r="http://schemas.openxmlformats.org/officeDocument/2006/relationships" xmlns:p="http://schemas.openxmlformats.org/presentationml/2006/main">
  <p:tag name="OTLMARKERSHAPE" val="OTL"/>
</p:tagLst>
</file>

<file path=ppt/tags/tag177.xml><?xml version="1.0" encoding="utf-8"?>
<p:tagLst xmlns:a="http://schemas.openxmlformats.org/drawingml/2006/main" xmlns:r="http://schemas.openxmlformats.org/officeDocument/2006/relationships" xmlns:p="http://schemas.openxmlformats.org/presentationml/2006/main">
  <p:tag name="OTLMARKERSHAPE" val="OTL"/>
</p:tagLst>
</file>

<file path=ppt/tags/tag178.xml><?xml version="1.0" encoding="utf-8"?>
<p:tagLst xmlns:a="http://schemas.openxmlformats.org/drawingml/2006/main" xmlns:r="http://schemas.openxmlformats.org/officeDocument/2006/relationships" xmlns:p="http://schemas.openxmlformats.org/presentationml/2006/main">
  <p:tag name="OTLMARKERSHAPE" val="OTL"/>
</p:tagLst>
</file>

<file path=ppt/tags/tag179.xml><?xml version="1.0" encoding="utf-8"?>
<p:tagLst xmlns:a="http://schemas.openxmlformats.org/drawingml/2006/main" xmlns:r="http://schemas.openxmlformats.org/officeDocument/2006/relationships" xmlns:p="http://schemas.openxmlformats.org/presentationml/2006/main">
  <p:tag name="OTLMARKERSHAPE" val="OTL"/>
</p:tagLst>
</file>

<file path=ppt/tags/tag180.xml><?xml version="1.0" encoding="utf-8"?>
<p:tagLst xmlns:a="http://schemas.openxmlformats.org/drawingml/2006/main" xmlns:r="http://schemas.openxmlformats.org/officeDocument/2006/relationships" xmlns:p="http://schemas.openxmlformats.org/presentationml/2006/main">
  <p:tag name="OTLMARKERSHAPE" val="OTL"/>
</p:tagLst>
</file>

<file path=ppt/tags/tag181.xml><?xml version="1.0" encoding="utf-8"?>
<p:tagLst xmlns:a="http://schemas.openxmlformats.org/drawingml/2006/main" xmlns:r="http://schemas.openxmlformats.org/officeDocument/2006/relationships" xmlns:p="http://schemas.openxmlformats.org/presentationml/2006/main">
  <p:tag name="OTLMARKERSHAPE" val="OTL"/>
</p:tagLst>
</file>

<file path=ppt/tags/tag182.xml><?xml version="1.0" encoding="utf-8"?>
<p:tagLst xmlns:a="http://schemas.openxmlformats.org/drawingml/2006/main" xmlns:r="http://schemas.openxmlformats.org/officeDocument/2006/relationships" xmlns:p="http://schemas.openxmlformats.org/presentationml/2006/main">
  <p:tag name="OTLMARKERSHAPE" val="OTL"/>
</p:tagLst>
</file>

<file path=ppt/tags/tag183.xml><?xml version="1.0" encoding="utf-8"?>
<p:tagLst xmlns:a="http://schemas.openxmlformats.org/drawingml/2006/main" xmlns:r="http://schemas.openxmlformats.org/officeDocument/2006/relationships" xmlns:p="http://schemas.openxmlformats.org/presentationml/2006/main">
  <p:tag name="OTLMARKERSHAPE" val="OTL"/>
</p:tagLst>
</file>

<file path=ppt/tags/tag184.xml><?xml version="1.0" encoding="utf-8"?>
<p:tagLst xmlns:a="http://schemas.openxmlformats.org/drawingml/2006/main" xmlns:r="http://schemas.openxmlformats.org/officeDocument/2006/relationships" xmlns:p="http://schemas.openxmlformats.org/presentationml/2006/main">
  <p:tag name="OTLMARKERSHAPE" val="OTL"/>
</p:tagLst>
</file>

<file path=ppt/tags/tag185.xml><?xml version="1.0" encoding="utf-8"?>
<p:tagLst xmlns:a="http://schemas.openxmlformats.org/drawingml/2006/main" xmlns:r="http://schemas.openxmlformats.org/officeDocument/2006/relationships" xmlns:p="http://schemas.openxmlformats.org/presentationml/2006/main">
  <p:tag name="OTLMARKERSHAPE" val="OTL"/>
</p:tagLst>
</file>

<file path=ppt/tags/tag186.xml><?xml version="1.0" encoding="utf-8"?>
<p:tagLst xmlns:a="http://schemas.openxmlformats.org/drawingml/2006/main" xmlns:r="http://schemas.openxmlformats.org/officeDocument/2006/relationships" xmlns:p="http://schemas.openxmlformats.org/presentationml/2006/main">
  <p:tag name="OTLMARKERSHAPE" val="OTL"/>
</p:tagLst>
</file>

<file path=ppt/tags/tag187.xml><?xml version="1.0" encoding="utf-8"?>
<p:tagLst xmlns:a="http://schemas.openxmlformats.org/drawingml/2006/main" xmlns:r="http://schemas.openxmlformats.org/officeDocument/2006/relationships" xmlns:p="http://schemas.openxmlformats.org/presentationml/2006/main">
  <p:tag name="OTLMARKERSHAPE" val="OTL"/>
</p:tagLst>
</file>

<file path=ppt/tags/tag188.xml><?xml version="1.0" encoding="utf-8"?>
<p:tagLst xmlns:a="http://schemas.openxmlformats.org/drawingml/2006/main" xmlns:r="http://schemas.openxmlformats.org/officeDocument/2006/relationships" xmlns:p="http://schemas.openxmlformats.org/presentationml/2006/main">
  <p:tag name="OTLMARKERSHAPE" val="OTL"/>
</p:tagLst>
</file>

<file path=ppt/tags/tag189.xml><?xml version="1.0" encoding="utf-8"?>
<p:tagLst xmlns:a="http://schemas.openxmlformats.org/drawingml/2006/main" xmlns:r="http://schemas.openxmlformats.org/officeDocument/2006/relationships" xmlns:p="http://schemas.openxmlformats.org/presentationml/2006/main">
  <p:tag name="OTLMARKERSHAPE" val="OTL"/>
</p:tagLst>
</file>

<file path=ppt/tags/tag190.xml><?xml version="1.0" encoding="utf-8"?>
<p:tagLst xmlns:a="http://schemas.openxmlformats.org/drawingml/2006/main" xmlns:r="http://schemas.openxmlformats.org/officeDocument/2006/relationships" xmlns:p="http://schemas.openxmlformats.org/presentationml/2006/main">
  <p:tag name="OTLMARKERSHAPE" val="OTL"/>
</p:tagLst>
</file>

<file path=ppt/tags/tag191.xml><?xml version="1.0" encoding="utf-8"?>
<p:tagLst xmlns:a="http://schemas.openxmlformats.org/drawingml/2006/main" xmlns:r="http://schemas.openxmlformats.org/officeDocument/2006/relationships" xmlns:p="http://schemas.openxmlformats.org/presentationml/2006/main">
  <p:tag name="OTLMARKERSHAPE" val="OTL"/>
</p:tagLst>
</file>

<file path=ppt/theme/theme1.xml><?xml version="1.0" encoding="utf-8"?>
<a:theme xmlns:a="http://schemas.openxmlformats.org/drawingml/2006/main" name="Business Contrast 16x9">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874</TotalTime>
  <Words>1088</Words>
  <Application>Microsoft Office PowerPoint</Application>
  <PresentationFormat>Custom</PresentationFormat>
  <Paragraphs>241</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Franklin Gothic Medium</vt:lpstr>
      <vt:lpstr>Segoe UI Light</vt:lpstr>
      <vt:lpstr>Business Contrast 16x9</vt:lpstr>
      <vt:lpstr>Deployment Planning Phase-II</vt:lpstr>
      <vt:lpstr>Phase-II Target</vt:lpstr>
      <vt:lpstr>Current Email Service - Zimbra</vt:lpstr>
      <vt:lpstr>SharePoint Collaboration Server Advantages - ECM</vt:lpstr>
      <vt:lpstr>Exchange Mail Server Advantages</vt:lpstr>
      <vt:lpstr>Lync Collaboration Server Advantages</vt:lpstr>
      <vt:lpstr>Budget Requirements</vt:lpstr>
      <vt:lpstr>PowerPoint Presentation</vt:lpstr>
      <vt:lpstr>PowerPoint Presentation</vt:lpstr>
      <vt:lpstr>PowerPoint Presentation</vt:lpstr>
      <vt:lpstr>PowerPoint Presentation</vt:lpstr>
      <vt:lpstr>PowerPoint Presentation</vt:lpstr>
      <vt:lpstr>Q&amp;A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Shahab Al Yamin Chawdhury Shuvro</dc:creator>
  <cp:lastModifiedBy>Shahab Al Yamin Chawdhury</cp:lastModifiedBy>
  <cp:revision>75</cp:revision>
  <dcterms:created xsi:type="dcterms:W3CDTF">2013-12-03T00:46:34Z</dcterms:created>
  <dcterms:modified xsi:type="dcterms:W3CDTF">2017-07-25T07:13:18Z</dcterms:modified>
</cp:coreProperties>
</file>